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6858000" cy="9906000" type="A4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1788" y="1362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3"/>
            <a:ext cx="5829300" cy="212336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1"/>
            <a:ext cx="1543050" cy="845220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1"/>
            <a:ext cx="4514850" cy="845220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4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8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2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1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1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0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0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1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88" y="394408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1" y="2072924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311402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08-Dec-19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7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7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2000" dirty="0">
                <a:latin typeface="Chanakya" pitchFamily="2" charset="0"/>
              </a:rPr>
              <a:t/>
            </a:r>
            <a:br>
              <a:rPr lang="en-US" sz="2000" dirty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r>
              <a:rPr lang="en-US" sz="2000" dirty="0" smtClean="0">
                <a:latin typeface="Chanakya" pitchFamily="2" charset="0"/>
              </a:rPr>
              <a:t/>
            </a:r>
            <a:br>
              <a:rPr lang="en-US" sz="2000" dirty="0" smtClean="0">
                <a:latin typeface="Chanakya" pitchFamily="2" charset="0"/>
              </a:rPr>
            </a:br>
            <a:endParaRPr lang="en-US" sz="2000" dirty="0">
              <a:latin typeface="Chanakya" pitchFamily="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6172200" cy="653750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>
              <a:buNone/>
            </a:pPr>
            <a:r>
              <a:rPr lang="en-US" sz="2400" b="1" dirty="0" smtClean="0">
                <a:latin typeface="Chanakya" pitchFamily="2" charset="0"/>
              </a:rPr>
              <a:t>          </a:t>
            </a:r>
            <a:r>
              <a:rPr lang="en-US" sz="2400" b="1" dirty="0" err="1" smtClean="0">
                <a:latin typeface="Chanakya" pitchFamily="2" charset="0"/>
              </a:rPr>
              <a:t>âæ×æçÁ</a:t>
            </a:r>
            <a:r>
              <a:rPr lang="en-US" sz="2400" b="1" dirty="0" smtClean="0">
                <a:latin typeface="Chanakya" pitchFamily="2" charset="0"/>
              </a:rPr>
              <a:t>·¤ </a:t>
            </a:r>
            <a:r>
              <a:rPr lang="en-US" sz="2400" b="1" dirty="0" err="1" smtClean="0">
                <a:latin typeface="Chanakya" pitchFamily="2" charset="0"/>
              </a:rPr>
              <a:t>âæ¢S·ë¤çÌ</a:t>
            </a:r>
            <a:r>
              <a:rPr lang="en-US" sz="2400" b="1" dirty="0" smtClean="0">
                <a:latin typeface="Chanakya" pitchFamily="2" charset="0"/>
              </a:rPr>
              <a:t>·¤ </a:t>
            </a:r>
            <a:r>
              <a:rPr lang="en-US" sz="2400" b="1" dirty="0" err="1" smtClean="0">
                <a:latin typeface="Chanakya" pitchFamily="2" charset="0"/>
              </a:rPr>
              <a:t>ß¿üSß</a:t>
            </a:r>
            <a:r>
              <a:rPr lang="en-US" sz="2400" b="1" dirty="0" smtClean="0">
                <a:latin typeface="Chanakya" pitchFamily="2" charset="0"/>
              </a:rPr>
              <a:t> ·¤æ ¥</a:t>
            </a:r>
            <a:r>
              <a:rPr lang="en-US" sz="2400" b="1" dirty="0" err="1" smtClean="0">
                <a:latin typeface="Chanakya" pitchFamily="2" charset="0"/>
              </a:rPr>
              <a:t>æÏæÚU</a:t>
            </a:r>
            <a:r>
              <a:rPr lang="en-US" sz="2400" b="1" dirty="0" smtClean="0">
                <a:latin typeface="Chanakya" pitchFamily="2" charset="0"/>
              </a:rPr>
              <a:t> - </a:t>
            </a:r>
            <a:r>
              <a:rPr lang="en-US" sz="2400" b="1" dirty="0" err="1" smtClean="0">
                <a:latin typeface="Chanakya" pitchFamily="2" charset="0"/>
              </a:rPr>
              <a:t>çÜ</a:t>
            </a:r>
            <a:r>
              <a:rPr lang="en-US" sz="2400" b="1" dirty="0" smtClean="0">
                <a:latin typeface="Chanakya" pitchFamily="2" charset="0"/>
              </a:rPr>
              <a:t>¢» Öð¼</a:t>
            </a:r>
          </a:p>
          <a:p>
            <a:pPr algn="just">
              <a:buNone/>
            </a:pPr>
            <a:r>
              <a:rPr lang="en-US" sz="1900" b="1" dirty="0" smtClean="0">
                <a:latin typeface="Chanakya" pitchFamily="2" charset="0"/>
              </a:rPr>
              <a:t>                                                                                                                                                                       </a:t>
            </a:r>
          </a:p>
          <a:p>
            <a:pPr algn="just">
              <a:buNone/>
            </a:pPr>
            <a:r>
              <a:rPr lang="en-US" sz="1900" b="1" dirty="0" smtClean="0">
                <a:latin typeface="Chanakya" pitchFamily="2" charset="0"/>
              </a:rPr>
              <a:t>                                                                  </a:t>
            </a:r>
            <a:r>
              <a:rPr lang="en-US" sz="1900" b="1" dirty="0" err="1" smtClean="0">
                <a:latin typeface="Chanakya" pitchFamily="2" charset="0"/>
              </a:rPr>
              <a:t>ÇUæò</a:t>
            </a:r>
            <a:r>
              <a:rPr lang="en-US" sz="1900" b="1" dirty="0" smtClean="0">
                <a:latin typeface="Chanakya" pitchFamily="2" charset="0"/>
              </a:rPr>
              <a:t>. </a:t>
            </a:r>
            <a:r>
              <a:rPr lang="en-US" sz="1900" b="1" dirty="0" err="1" smtClean="0">
                <a:latin typeface="Chanakya" pitchFamily="2" charset="0"/>
              </a:rPr>
              <a:t>ÚUæÁðàæ</a:t>
            </a:r>
            <a:r>
              <a:rPr lang="en-US" sz="1900" b="1" dirty="0" smtClean="0">
                <a:latin typeface="Chanakya" pitchFamily="2" charset="0"/>
              </a:rPr>
              <a:t> </a:t>
            </a:r>
            <a:r>
              <a:rPr lang="en-US" sz="1900" b="1" dirty="0" err="1" smtClean="0">
                <a:latin typeface="Chanakya" pitchFamily="2" charset="0"/>
              </a:rPr>
              <a:t>àæévÜæ</a:t>
            </a:r>
            <a:r>
              <a:rPr lang="en-US" sz="1900" b="1" dirty="0" smtClean="0">
                <a:latin typeface="Chanakya" pitchFamily="2" charset="0"/>
              </a:rPr>
              <a:t>     </a:t>
            </a:r>
            <a:endParaRPr lang="en-US" sz="1900" dirty="0" smtClean="0">
              <a:latin typeface="Chanakya" pitchFamily="2" charset="0"/>
            </a:endParaRPr>
          </a:p>
          <a:p>
            <a:pPr algn="just">
              <a:buNone/>
            </a:pPr>
            <a:r>
              <a:rPr lang="en-US" sz="1900" dirty="0" smtClean="0">
                <a:latin typeface="Chanakya" pitchFamily="2" charset="0"/>
              </a:rPr>
              <a:t>	</a:t>
            </a:r>
            <a:r>
              <a:rPr lang="en-US" sz="1900" dirty="0" err="1" smtClean="0">
                <a:latin typeface="Chanakya" pitchFamily="2" charset="0"/>
              </a:rPr>
              <a:t>SßÌ</a:t>
            </a:r>
            <a:r>
              <a:rPr lang="en-US" sz="1900" dirty="0" smtClean="0">
                <a:latin typeface="Chanakya" pitchFamily="2" charset="0"/>
              </a:rPr>
              <a:t>¢˜æ </a:t>
            </a:r>
            <a:r>
              <a:rPr lang="en-US" sz="1900" dirty="0" err="1" smtClean="0">
                <a:latin typeface="Chanakya" pitchFamily="2" charset="0"/>
              </a:rPr>
              <a:t>ÖæÚUÌ</a:t>
            </a:r>
            <a:r>
              <a:rPr lang="en-US" sz="1900" dirty="0" smtClean="0">
                <a:latin typeface="Chanakya" pitchFamily="2" charset="0"/>
              </a:rPr>
              <a:t> ·¤è </a:t>
            </a:r>
            <a:r>
              <a:rPr lang="en-US" sz="1900" dirty="0" err="1" smtClean="0">
                <a:latin typeface="Chanakya" pitchFamily="2" charset="0"/>
              </a:rPr>
              <a:t>âÕ·ð</a:t>
            </a:r>
            <a:r>
              <a:rPr lang="en-US" sz="1900" dirty="0" smtClean="0">
                <a:latin typeface="Chanakya" pitchFamily="2" charset="0"/>
              </a:rPr>
              <a:t>¤ </a:t>
            </a:r>
            <a:r>
              <a:rPr lang="en-US" sz="1900" dirty="0" err="1" smtClean="0">
                <a:latin typeface="Chanakya" pitchFamily="2" charset="0"/>
              </a:rPr>
              <a:t>ÕÇ¸Uè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çßÇ¢UÕÙæ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ØãU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ÚUãUè</a:t>
            </a:r>
            <a:r>
              <a:rPr lang="en-US" sz="1900" dirty="0" smtClean="0">
                <a:latin typeface="Chanakya" pitchFamily="2" charset="0"/>
              </a:rPr>
              <a:t> ç·¤ ©</a:t>
            </a:r>
            <a:r>
              <a:rPr lang="en-US" sz="1900" dirty="0" err="1" smtClean="0">
                <a:latin typeface="Chanakya" pitchFamily="2" charset="0"/>
              </a:rPr>
              <a:t>Uâ×ð</a:t>
            </a:r>
            <a:r>
              <a:rPr lang="en-US" sz="1900" dirty="0" smtClean="0">
                <a:latin typeface="Chanakya" pitchFamily="2" charset="0"/>
              </a:rPr>
              <a:t>¢ ·¤</a:t>
            </a:r>
            <a:r>
              <a:rPr lang="en-US" sz="1900" dirty="0" err="1" smtClean="0">
                <a:latin typeface="Chanakya" pitchFamily="2" charset="0"/>
              </a:rPr>
              <a:t>ô§ü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ÃØæÂ</a:t>
            </a:r>
            <a:r>
              <a:rPr lang="en-US" sz="1900" dirty="0" smtClean="0">
                <a:latin typeface="Chanakya" pitchFamily="2" charset="0"/>
              </a:rPr>
              <a:t>·¤ </a:t>
            </a:r>
            <a:r>
              <a:rPr lang="en-US" sz="1900" dirty="0" err="1" smtClean="0">
                <a:latin typeface="Chanakya" pitchFamily="2" charset="0"/>
              </a:rPr>
              <a:t>ÚUæcÅþU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SÌÚUèØ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â×æÁ</a:t>
            </a:r>
            <a:r>
              <a:rPr lang="en-US" sz="1900" dirty="0" smtClean="0">
                <a:latin typeface="Chanakya" pitchFamily="2" charset="0"/>
              </a:rPr>
              <a:t>- </a:t>
            </a:r>
            <a:r>
              <a:rPr lang="en-US" sz="1900" dirty="0" err="1" smtClean="0">
                <a:latin typeface="Chanakya" pitchFamily="2" charset="0"/>
              </a:rPr>
              <a:t>âéÏæÚU</a:t>
            </a:r>
            <a:r>
              <a:rPr lang="en-US" sz="1900" dirty="0" smtClean="0">
                <a:latin typeface="Chanakya" pitchFamily="2" charset="0"/>
              </a:rPr>
              <a:t> ¥æ‹¼ôÜÙ </a:t>
            </a:r>
            <a:r>
              <a:rPr lang="en-US" sz="1900" dirty="0" err="1" smtClean="0">
                <a:latin typeface="Chanakya" pitchFamily="2" charset="0"/>
              </a:rPr>
              <a:t>ÙãUè</a:t>
            </a:r>
            <a:r>
              <a:rPr lang="en-US" sz="1900" dirty="0" smtClean="0">
                <a:latin typeface="Chanakya" pitchFamily="2" charset="0"/>
              </a:rPr>
              <a:t>¢ ¿</a:t>
            </a:r>
            <a:r>
              <a:rPr lang="en-US" sz="1900" dirty="0" err="1" smtClean="0">
                <a:latin typeface="Chanakya" pitchFamily="2" charset="0"/>
              </a:rPr>
              <a:t>Üæ</a:t>
            </a:r>
            <a:r>
              <a:rPr lang="en-US" sz="1900" dirty="0" smtClean="0">
                <a:latin typeface="Chanakya" pitchFamily="2" charset="0"/>
              </a:rPr>
              <a:t> Ð </a:t>
            </a:r>
            <a:r>
              <a:rPr lang="en-US" sz="1900" dirty="0" err="1" smtClean="0">
                <a:latin typeface="Chanakya" pitchFamily="2" charset="0"/>
              </a:rPr>
              <a:t>âÚU</a:t>
            </a:r>
            <a:r>
              <a:rPr lang="en-US" sz="1900" dirty="0" smtClean="0">
                <a:latin typeface="Chanakya" pitchFamily="2" charset="0"/>
              </a:rPr>
              <a:t>·¤</a:t>
            </a:r>
            <a:r>
              <a:rPr lang="en-US" sz="1900" dirty="0" err="1" smtClean="0">
                <a:latin typeface="Chanakya" pitchFamily="2" charset="0"/>
              </a:rPr>
              <a:t>æÚUô</a:t>
            </a:r>
            <a:r>
              <a:rPr lang="en-US" sz="1900" dirty="0" smtClean="0">
                <a:latin typeface="Chanakya" pitchFamily="2" charset="0"/>
              </a:rPr>
              <a:t>´ ¥</a:t>
            </a:r>
            <a:r>
              <a:rPr lang="en-US" sz="1900" dirty="0" err="1" smtClean="0">
                <a:latin typeface="Chanakya" pitchFamily="2" charset="0"/>
              </a:rPr>
              <a:t>õÚU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ÙèçÌØô</a:t>
            </a:r>
            <a:r>
              <a:rPr lang="en-US" sz="1900" dirty="0" smtClean="0">
                <a:latin typeface="Chanakya" pitchFamily="2" charset="0"/>
              </a:rPr>
              <a:t>´ ·¤è ¥</a:t>
            </a:r>
            <a:r>
              <a:rPr lang="en-US" sz="1900" dirty="0" err="1" smtClean="0">
                <a:latin typeface="Chanakya" pitchFamily="2" charset="0"/>
              </a:rPr>
              <a:t>æÜô¿Ùæ</a:t>
            </a:r>
            <a:r>
              <a:rPr lang="en-US" sz="1900" dirty="0" smtClean="0">
                <a:latin typeface="Chanakya" pitchFamily="2" charset="0"/>
              </a:rPr>
              <a:t>°¢ </a:t>
            </a:r>
            <a:r>
              <a:rPr lang="en-US" sz="1900" dirty="0" err="1" smtClean="0">
                <a:latin typeface="Chanakya" pitchFamily="2" charset="0"/>
              </a:rPr>
              <a:t>ãéU§ü</a:t>
            </a:r>
            <a:r>
              <a:rPr lang="en-US" sz="1900" dirty="0" smtClean="0">
                <a:latin typeface="Chanakya" pitchFamily="2" charset="0"/>
              </a:rPr>
              <a:t> ç·¤‹</a:t>
            </a:r>
            <a:r>
              <a:rPr lang="en-US" sz="1900" dirty="0" err="1" smtClean="0">
                <a:latin typeface="Chanakya" pitchFamily="2" charset="0"/>
              </a:rPr>
              <a:t>Ìé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âæ×æçÁ</a:t>
            </a:r>
            <a:r>
              <a:rPr lang="en-US" sz="1900" dirty="0" smtClean="0">
                <a:latin typeface="Chanakya" pitchFamily="2" charset="0"/>
              </a:rPr>
              <a:t>·¤- </a:t>
            </a:r>
            <a:r>
              <a:rPr lang="en-US" sz="1900" dirty="0" err="1" smtClean="0">
                <a:latin typeface="Chanakya" pitchFamily="2" charset="0"/>
              </a:rPr>
              <a:t>âæ¢S·ë¤çÌ</a:t>
            </a:r>
            <a:r>
              <a:rPr lang="en-US" sz="1900" dirty="0" smtClean="0">
                <a:latin typeface="Chanakya" pitchFamily="2" charset="0"/>
              </a:rPr>
              <a:t>·¤ </a:t>
            </a:r>
            <a:r>
              <a:rPr lang="en-US" sz="1900" dirty="0" err="1" smtClean="0">
                <a:latin typeface="Chanakya" pitchFamily="2" charset="0"/>
              </a:rPr>
              <a:t>ÉUæ</a:t>
            </a:r>
            <a:r>
              <a:rPr lang="en-US" sz="1900" dirty="0" smtClean="0">
                <a:latin typeface="Chanakya" pitchFamily="2" charset="0"/>
              </a:rPr>
              <a:t>¢¿ô´ ·ð¤ </a:t>
            </a:r>
            <a:r>
              <a:rPr lang="en-US" sz="1900" dirty="0" err="1" smtClean="0">
                <a:latin typeface="Chanakya" pitchFamily="2" charset="0"/>
              </a:rPr>
              <a:t>ÂýçÌ</a:t>
            </a:r>
            <a:r>
              <a:rPr lang="en-US" sz="1900" dirty="0" smtClean="0">
                <a:latin typeface="Chanakya" pitchFamily="2" charset="0"/>
              </a:rPr>
              <a:t> ·¤</a:t>
            </a:r>
            <a:r>
              <a:rPr lang="en-US" sz="1900" dirty="0" err="1" smtClean="0">
                <a:latin typeface="Chanakya" pitchFamily="2" charset="0"/>
              </a:rPr>
              <a:t>ô§ü</a:t>
            </a:r>
            <a:r>
              <a:rPr lang="en-US" sz="1900" dirty="0" smtClean="0">
                <a:latin typeface="Chanakya" pitchFamily="2" charset="0"/>
              </a:rPr>
              <a:t> ¥</a:t>
            </a:r>
            <a:r>
              <a:rPr lang="en-US" sz="1900" dirty="0" err="1" smtClean="0">
                <a:latin typeface="Chanakya" pitchFamily="2" charset="0"/>
              </a:rPr>
              <a:t>æÜô¿Ùæ</a:t>
            </a:r>
            <a:r>
              <a:rPr lang="en-US" sz="1900" dirty="0" smtClean="0">
                <a:latin typeface="Chanakya" pitchFamily="2" charset="0"/>
              </a:rPr>
              <a:t>ˆ×·¤ M¤¹ ¥</a:t>
            </a:r>
            <a:r>
              <a:rPr lang="en-US" sz="1900" dirty="0" err="1" smtClean="0">
                <a:latin typeface="Chanakya" pitchFamily="2" charset="0"/>
              </a:rPr>
              <a:t>çÌØæÚU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ÙãUè</a:t>
            </a:r>
            <a:r>
              <a:rPr lang="en-US" sz="1900" dirty="0" smtClean="0">
                <a:latin typeface="Chanakya" pitchFamily="2" charset="0"/>
              </a:rPr>
              <a:t>´ ç·¤</a:t>
            </a:r>
            <a:r>
              <a:rPr lang="en-US" sz="1900" dirty="0" err="1" smtClean="0">
                <a:latin typeface="Chanakya" pitchFamily="2" charset="0"/>
              </a:rPr>
              <a:t>Øæ</a:t>
            </a:r>
            <a:r>
              <a:rPr lang="en-US" sz="1900" dirty="0" smtClean="0">
                <a:latin typeface="Chanakya" pitchFamily="2" charset="0"/>
              </a:rPr>
              <a:t> »</a:t>
            </a:r>
            <a:r>
              <a:rPr lang="en-US" sz="1900" dirty="0" err="1" smtClean="0">
                <a:latin typeface="Chanakya" pitchFamily="2" charset="0"/>
              </a:rPr>
              <a:t>Øæ</a:t>
            </a:r>
            <a:r>
              <a:rPr lang="en-US" sz="1900" dirty="0" smtClean="0">
                <a:latin typeface="Chanakya" pitchFamily="2" charset="0"/>
              </a:rPr>
              <a:t> Ð ×Á¼êÚUô´ </a:t>
            </a:r>
            <a:r>
              <a:rPr lang="en-US" sz="1900" dirty="0" err="1" smtClean="0">
                <a:latin typeface="Chanakya" pitchFamily="2" charset="0"/>
              </a:rPr>
              <a:t>Ùð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ÕôÙâ</a:t>
            </a:r>
            <a:r>
              <a:rPr lang="en-US" sz="1900" dirty="0" smtClean="0">
                <a:latin typeface="Chanakya" pitchFamily="2" charset="0"/>
              </a:rPr>
              <a:t> ·¤è </a:t>
            </a:r>
            <a:r>
              <a:rPr lang="en-US" sz="1900" dirty="0" err="1" smtClean="0">
                <a:latin typeface="Chanakya" pitchFamily="2" charset="0"/>
              </a:rPr>
              <a:t>ÜÇ¸Uæ§Øæ</a:t>
            </a:r>
            <a:r>
              <a:rPr lang="en-US" sz="1900" dirty="0" smtClean="0">
                <a:latin typeface="Chanakya" pitchFamily="2" charset="0"/>
              </a:rPr>
              <a:t>¢ </a:t>
            </a:r>
            <a:r>
              <a:rPr lang="en-US" sz="1900" dirty="0" err="1" smtClean="0">
                <a:latin typeface="Chanakya" pitchFamily="2" charset="0"/>
              </a:rPr>
              <a:t>ÜÇ¸Uè</a:t>
            </a:r>
            <a:r>
              <a:rPr lang="en-US" sz="1900" dirty="0" smtClean="0">
                <a:latin typeface="Chanakya" pitchFamily="2" charset="0"/>
              </a:rPr>
              <a:t>, </a:t>
            </a:r>
            <a:r>
              <a:rPr lang="en-US" sz="1900" dirty="0" err="1" smtClean="0">
                <a:latin typeface="Chanakya" pitchFamily="2" charset="0"/>
              </a:rPr>
              <a:t>ÙèçÌ</a:t>
            </a:r>
            <a:r>
              <a:rPr lang="en-US" sz="1900" dirty="0" smtClean="0">
                <a:latin typeface="Chanakya" pitchFamily="2" charset="0"/>
              </a:rPr>
              <a:t> ¥</a:t>
            </a:r>
            <a:r>
              <a:rPr lang="en-US" sz="1900" dirty="0" err="1" smtClean="0">
                <a:latin typeface="Chanakya" pitchFamily="2" charset="0"/>
              </a:rPr>
              <a:t>õÚU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ÚUæÁÙèçÌ</a:t>
            </a:r>
            <a:r>
              <a:rPr lang="en-US" sz="1900" dirty="0" smtClean="0">
                <a:latin typeface="Chanakya" pitchFamily="2" charset="0"/>
              </a:rPr>
              <a:t> ÂÚU </a:t>
            </a:r>
            <a:r>
              <a:rPr lang="en-US" sz="1900" dirty="0" err="1" smtClean="0">
                <a:latin typeface="Chanakya" pitchFamily="2" charset="0"/>
              </a:rPr>
              <a:t>çßÚUôÏ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Âý</a:t>
            </a:r>
            <a:r>
              <a:rPr lang="en-US" sz="1900" dirty="0" smtClean="0">
                <a:latin typeface="Chanakya" pitchFamily="2" charset="0"/>
              </a:rPr>
              <a:t>·¤ÅU ç·¤</a:t>
            </a:r>
            <a:r>
              <a:rPr lang="en-US" sz="1900" dirty="0" err="1" smtClean="0">
                <a:latin typeface="Chanakya" pitchFamily="2" charset="0"/>
              </a:rPr>
              <a:t>Øð</a:t>
            </a:r>
            <a:r>
              <a:rPr lang="en-US" sz="1900" dirty="0" smtClean="0">
                <a:latin typeface="Chanakya" pitchFamily="2" charset="0"/>
              </a:rPr>
              <a:t> »</a:t>
            </a:r>
            <a:r>
              <a:rPr lang="en-US" sz="1900" dirty="0" err="1" smtClean="0">
                <a:latin typeface="Chanakya" pitchFamily="2" charset="0"/>
              </a:rPr>
              <a:t>Øð</a:t>
            </a:r>
            <a:r>
              <a:rPr lang="en-US" sz="1900" dirty="0" smtClean="0">
                <a:latin typeface="Chanakya" pitchFamily="2" charset="0"/>
              </a:rPr>
              <a:t>, </a:t>
            </a:r>
            <a:r>
              <a:rPr lang="en-US" sz="1900" dirty="0" err="1" smtClean="0">
                <a:latin typeface="Chanakya" pitchFamily="2" charset="0"/>
              </a:rPr>
              <a:t>Üðç</a:t>
            </a:r>
            <a:r>
              <a:rPr lang="en-US" sz="1900" dirty="0" smtClean="0">
                <a:latin typeface="Chanakya" pitchFamily="2" charset="0"/>
              </a:rPr>
              <a:t>·¤Ù </a:t>
            </a:r>
            <a:r>
              <a:rPr lang="en-US" sz="1900" dirty="0" err="1" smtClean="0">
                <a:latin typeface="Chanakya" pitchFamily="2" charset="0"/>
              </a:rPr>
              <a:t>ÃØæÂ</a:t>
            </a:r>
            <a:r>
              <a:rPr lang="en-US" sz="1900" dirty="0" smtClean="0">
                <a:latin typeface="Chanakya" pitchFamily="2" charset="0"/>
              </a:rPr>
              <a:t>·¤ </a:t>
            </a:r>
            <a:r>
              <a:rPr lang="en-US" sz="1900" dirty="0" err="1" smtClean="0">
                <a:latin typeface="Chanakya" pitchFamily="2" charset="0"/>
              </a:rPr>
              <a:t>âæ×æçÁ</a:t>
            </a:r>
            <a:r>
              <a:rPr lang="en-US" sz="1900" dirty="0" smtClean="0">
                <a:latin typeface="Chanakya" pitchFamily="2" charset="0"/>
              </a:rPr>
              <a:t>·¤-</a:t>
            </a:r>
            <a:r>
              <a:rPr lang="en-US" sz="1900" dirty="0" err="1" smtClean="0">
                <a:latin typeface="Chanakya" pitchFamily="2" charset="0"/>
              </a:rPr>
              <a:t>âæ¢S·ë¤çÌ</a:t>
            </a:r>
            <a:r>
              <a:rPr lang="en-US" sz="1900" dirty="0" smtClean="0">
                <a:latin typeface="Chanakya" pitchFamily="2" charset="0"/>
              </a:rPr>
              <a:t>·¤ </a:t>
            </a:r>
            <a:r>
              <a:rPr lang="en-US" sz="1900" dirty="0" err="1" smtClean="0">
                <a:latin typeface="Chanakya" pitchFamily="2" charset="0"/>
              </a:rPr>
              <a:t>ÁèßÙ</a:t>
            </a:r>
            <a:r>
              <a:rPr lang="en-US" sz="1900" dirty="0" smtClean="0">
                <a:latin typeface="Chanakya" pitchFamily="2" charset="0"/>
              </a:rPr>
              <a:t> ÂÚU ·¤</a:t>
            </a:r>
            <a:r>
              <a:rPr lang="en-US" sz="1900" dirty="0" err="1" smtClean="0">
                <a:latin typeface="Chanakya" pitchFamily="2" charset="0"/>
              </a:rPr>
              <a:t>ô§ü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âç·ý¤Ø</a:t>
            </a:r>
            <a:r>
              <a:rPr lang="en-US" sz="1900" dirty="0" smtClean="0">
                <a:latin typeface="Chanakya" pitchFamily="2" charset="0"/>
              </a:rPr>
              <a:t> M¤¹ </a:t>
            </a:r>
            <a:r>
              <a:rPr lang="en-US" sz="1900" dirty="0" err="1" smtClean="0">
                <a:latin typeface="Chanakya" pitchFamily="2" charset="0"/>
              </a:rPr>
              <a:t>ÙãUè</a:t>
            </a:r>
            <a:r>
              <a:rPr lang="en-US" sz="1900" dirty="0" smtClean="0">
                <a:latin typeface="Chanakya" pitchFamily="2" charset="0"/>
              </a:rPr>
              <a:t>´ ¥</a:t>
            </a:r>
            <a:r>
              <a:rPr lang="en-US" sz="1900" dirty="0" err="1" smtClean="0">
                <a:latin typeface="Chanakya" pitchFamily="2" charset="0"/>
              </a:rPr>
              <a:t>ÂÙæØæ</a:t>
            </a:r>
            <a:r>
              <a:rPr lang="en-US" sz="1900" dirty="0" smtClean="0">
                <a:latin typeface="Chanakya" pitchFamily="2" charset="0"/>
              </a:rPr>
              <a:t> »</a:t>
            </a:r>
            <a:r>
              <a:rPr lang="en-US" sz="1900" dirty="0" err="1" smtClean="0">
                <a:latin typeface="Chanakya" pitchFamily="2" charset="0"/>
              </a:rPr>
              <a:t>Øæ</a:t>
            </a:r>
            <a:r>
              <a:rPr lang="en-US" sz="1900" dirty="0" smtClean="0">
                <a:latin typeface="Chanakya" pitchFamily="2" charset="0"/>
              </a:rPr>
              <a:t> Ð </a:t>
            </a:r>
            <a:r>
              <a:rPr lang="en-US" sz="1900" dirty="0" err="1" smtClean="0">
                <a:latin typeface="Chanakya" pitchFamily="2" charset="0"/>
              </a:rPr>
              <a:t>çßÖæÁÙ</a:t>
            </a:r>
            <a:r>
              <a:rPr lang="en-US" sz="1900" dirty="0" smtClean="0">
                <a:latin typeface="Chanakya" pitchFamily="2" charset="0"/>
              </a:rPr>
              <a:t> ·ð¤ ·¤</a:t>
            </a:r>
            <a:r>
              <a:rPr lang="en-US" sz="1900" dirty="0" err="1" smtClean="0">
                <a:latin typeface="Chanakya" pitchFamily="2" charset="0"/>
              </a:rPr>
              <a:t>æÚU‡æ</a:t>
            </a:r>
            <a:r>
              <a:rPr lang="en-US" sz="1900" dirty="0" smtClean="0">
                <a:latin typeface="Chanakya" pitchFamily="2" charset="0"/>
              </a:rPr>
              <a:t> ¹êÙ ×ð´ </a:t>
            </a:r>
            <a:r>
              <a:rPr lang="en-US" sz="1900" dirty="0" err="1" smtClean="0">
                <a:latin typeface="Chanakya" pitchFamily="2" charset="0"/>
              </a:rPr>
              <a:t>ÇêUÕè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ãéU§ü</a:t>
            </a:r>
            <a:r>
              <a:rPr lang="en-US" sz="1900" dirty="0" smtClean="0">
                <a:latin typeface="Chanakya" pitchFamily="2" charset="0"/>
              </a:rPr>
              <a:t> ¥æÁæ¼è </a:t>
            </a:r>
            <a:r>
              <a:rPr lang="en-US" sz="1900" dirty="0" err="1" smtClean="0">
                <a:latin typeface="Chanakya" pitchFamily="2" charset="0"/>
              </a:rPr>
              <a:t>Üð</a:t>
            </a:r>
            <a:r>
              <a:rPr lang="en-US" sz="1900" dirty="0" smtClean="0">
                <a:latin typeface="Chanakya" pitchFamily="2" charset="0"/>
              </a:rPr>
              <a:t>·¤ÚU </a:t>
            </a:r>
            <a:r>
              <a:rPr lang="en-US" sz="1900" dirty="0" err="1" smtClean="0">
                <a:latin typeface="Chanakya" pitchFamily="2" charset="0"/>
              </a:rPr>
              <a:t>Öè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ãU×Ùð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âæ×æçÁ</a:t>
            </a:r>
            <a:r>
              <a:rPr lang="en-US" sz="1900" dirty="0" smtClean="0">
                <a:latin typeface="Chanakya" pitchFamily="2" charset="0"/>
              </a:rPr>
              <a:t>·¤-</a:t>
            </a:r>
            <a:r>
              <a:rPr lang="en-US" sz="1900" dirty="0" err="1" smtClean="0">
                <a:latin typeface="Chanakya" pitchFamily="2" charset="0"/>
              </a:rPr>
              <a:t>âæ¢S·ë¤çÌ</a:t>
            </a:r>
            <a:r>
              <a:rPr lang="en-US" sz="1900" dirty="0" smtClean="0">
                <a:latin typeface="Chanakya" pitchFamily="2" charset="0"/>
              </a:rPr>
              <a:t>·¤ </a:t>
            </a:r>
            <a:r>
              <a:rPr lang="en-US" sz="1900" dirty="0" err="1" smtClean="0">
                <a:latin typeface="Chanakya" pitchFamily="2" charset="0"/>
              </a:rPr>
              <a:t>ÿæð˜æ</a:t>
            </a:r>
            <a:r>
              <a:rPr lang="en-US" sz="1900" dirty="0" smtClean="0">
                <a:latin typeface="Chanakya" pitchFamily="2" charset="0"/>
              </a:rPr>
              <a:t> ×ð´ ç·¤</a:t>
            </a:r>
            <a:r>
              <a:rPr lang="en-US" sz="1900" dirty="0" err="1" smtClean="0">
                <a:latin typeface="Chanakya" pitchFamily="2" charset="0"/>
              </a:rPr>
              <a:t>âè</a:t>
            </a:r>
            <a:r>
              <a:rPr lang="en-US" sz="1900" dirty="0" smtClean="0">
                <a:latin typeface="Chanakya" pitchFamily="2" charset="0"/>
              </a:rPr>
              <a:t> °</a:t>
            </a:r>
            <a:r>
              <a:rPr lang="en-US" sz="1900" dirty="0" err="1" smtClean="0">
                <a:latin typeface="Chanakya" pitchFamily="2" charset="0"/>
              </a:rPr>
              <a:t>ðâð</a:t>
            </a:r>
            <a:r>
              <a:rPr lang="en-US" sz="1900" dirty="0" smtClean="0">
                <a:latin typeface="Chanakya" pitchFamily="2" charset="0"/>
              </a:rPr>
              <a:t> ·¤</a:t>
            </a:r>
            <a:r>
              <a:rPr lang="en-US" sz="1900" dirty="0" err="1" smtClean="0">
                <a:latin typeface="Chanakya" pitchFamily="2" charset="0"/>
              </a:rPr>
              <a:t>æØü·ý</a:t>
            </a:r>
            <a:r>
              <a:rPr lang="en-US" sz="1900" dirty="0" smtClean="0">
                <a:latin typeface="Chanakya" pitchFamily="2" charset="0"/>
              </a:rPr>
              <a:t>¤× ·¤è </a:t>
            </a:r>
            <a:r>
              <a:rPr lang="en-US" sz="1900" dirty="0" err="1" smtClean="0">
                <a:latin typeface="Chanakya" pitchFamily="2" charset="0"/>
              </a:rPr>
              <a:t>ÂçÚU</a:t>
            </a:r>
            <a:r>
              <a:rPr lang="en-US" sz="1900" dirty="0" smtClean="0">
                <a:latin typeface="Chanakya" pitchFamily="2" charset="0"/>
              </a:rPr>
              <a:t>·¤</a:t>
            </a:r>
            <a:r>
              <a:rPr lang="en-US" sz="1900" dirty="0" err="1" smtClean="0">
                <a:latin typeface="Chanakya" pitchFamily="2" charset="0"/>
              </a:rPr>
              <a:t>ËÂÙæ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ÙãUè</a:t>
            </a:r>
            <a:r>
              <a:rPr lang="en-US" sz="1900" dirty="0" smtClean="0">
                <a:latin typeface="Chanakya" pitchFamily="2" charset="0"/>
              </a:rPr>
              <a:t>¢ ·¤è </a:t>
            </a:r>
            <a:r>
              <a:rPr lang="en-US" sz="1900" dirty="0" err="1" smtClean="0">
                <a:latin typeface="Chanakya" pitchFamily="2" charset="0"/>
              </a:rPr>
              <a:t>Áô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ÁèßÙ</a:t>
            </a:r>
            <a:r>
              <a:rPr lang="en-US" sz="1900" dirty="0" smtClean="0">
                <a:latin typeface="Chanakya" pitchFamily="2" charset="0"/>
              </a:rPr>
              <a:t> ·ð¤ </a:t>
            </a:r>
            <a:r>
              <a:rPr lang="en-US" sz="1900" dirty="0" err="1" smtClean="0">
                <a:latin typeface="Chanakya" pitchFamily="2" charset="0"/>
              </a:rPr>
              <a:t>ãUÚU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ÿæð˜æ</a:t>
            </a:r>
            <a:r>
              <a:rPr lang="en-US" sz="1900" dirty="0" smtClean="0">
                <a:latin typeface="Chanakya" pitchFamily="2" charset="0"/>
              </a:rPr>
              <a:t> ×ð¢ °·¤ </a:t>
            </a:r>
            <a:r>
              <a:rPr lang="en-US" sz="1900" dirty="0" err="1" smtClean="0">
                <a:latin typeface="Chanakya" pitchFamily="2" charset="0"/>
              </a:rPr>
              <a:t>â¿ðÌ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âñ</a:t>
            </a:r>
            <a:r>
              <a:rPr lang="en-US" sz="1900" dirty="0" smtClean="0">
                <a:latin typeface="Chanakya" pitchFamily="2" charset="0"/>
              </a:rPr>
              <a:t> v </a:t>
            </a:r>
            <a:r>
              <a:rPr lang="en-US" sz="1900" dirty="0" err="1" smtClean="0">
                <a:latin typeface="Chanakya" pitchFamily="2" charset="0"/>
              </a:rPr>
              <a:t>ØêÜÚU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ÁèßÙ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ÂhçÌ</a:t>
            </a:r>
            <a:r>
              <a:rPr lang="en-US" sz="1900" dirty="0" smtClean="0">
                <a:latin typeface="Chanakya" pitchFamily="2" charset="0"/>
              </a:rPr>
              <a:t> ·¤ô </a:t>
            </a:r>
            <a:r>
              <a:rPr lang="en-US" sz="1900" dirty="0" err="1" smtClean="0">
                <a:latin typeface="Chanakya" pitchFamily="2" charset="0"/>
              </a:rPr>
              <a:t>M¤Âæ</a:t>
            </a:r>
            <a:r>
              <a:rPr lang="en-US" sz="1900" dirty="0" smtClean="0">
                <a:latin typeface="Chanakya" pitchFamily="2" charset="0"/>
              </a:rPr>
              <a:t>·¤</a:t>
            </a:r>
            <a:r>
              <a:rPr lang="en-US" sz="1900" dirty="0" err="1" smtClean="0">
                <a:latin typeface="Chanakya" pitchFamily="2" charset="0"/>
              </a:rPr>
              <a:t>æÚU</a:t>
            </a:r>
            <a:r>
              <a:rPr lang="en-US" sz="1900" dirty="0" smtClean="0">
                <a:latin typeface="Chanakya" pitchFamily="2" charset="0"/>
              </a:rPr>
              <a:t> ¼ðÌè </a:t>
            </a:r>
            <a:r>
              <a:rPr lang="en-US" sz="1900" dirty="0" err="1" smtClean="0">
                <a:latin typeface="Chanakya" pitchFamily="2" charset="0"/>
              </a:rPr>
              <a:t>ãñU</a:t>
            </a:r>
            <a:r>
              <a:rPr lang="en-US" sz="1900" dirty="0" smtClean="0">
                <a:latin typeface="Chanakya" pitchFamily="2" charset="0"/>
              </a:rPr>
              <a:t> Ð âæÂý¼æçØ·¤</a:t>
            </a:r>
            <a:r>
              <a:rPr lang="en-US" sz="1900" dirty="0" err="1" smtClean="0">
                <a:latin typeface="Chanakya" pitchFamily="2" charset="0"/>
              </a:rPr>
              <a:t>Ìæ</a:t>
            </a:r>
            <a:r>
              <a:rPr lang="en-US" sz="1900" dirty="0" smtClean="0">
                <a:latin typeface="Chanakya" pitchFamily="2" charset="0"/>
              </a:rPr>
              <a:t> ·ð¤ </a:t>
            </a:r>
            <a:r>
              <a:rPr lang="en-US" sz="1900" dirty="0" err="1" smtClean="0">
                <a:latin typeface="Chanakya" pitchFamily="2" charset="0"/>
              </a:rPr>
              <a:t>â¢ÚU¿Ùæ»Ì</a:t>
            </a:r>
            <a:r>
              <a:rPr lang="en-US" sz="1900" dirty="0" smtClean="0">
                <a:latin typeface="Chanakya" pitchFamily="2" charset="0"/>
              </a:rPr>
              <a:t> ¥</a:t>
            </a:r>
            <a:r>
              <a:rPr lang="en-US" sz="1900" dirty="0" err="1" smtClean="0">
                <a:latin typeface="Chanakya" pitchFamily="2" charset="0"/>
              </a:rPr>
              <a:t>æÏæÚUô</a:t>
            </a:r>
            <a:r>
              <a:rPr lang="en-US" sz="1900" dirty="0" smtClean="0">
                <a:latin typeface="Chanakya" pitchFamily="2" charset="0"/>
              </a:rPr>
              <a:t>´ ·ð¤ </a:t>
            </a:r>
            <a:r>
              <a:rPr lang="en-US" sz="1900" dirty="0" err="1" smtClean="0">
                <a:latin typeface="Chanakya" pitchFamily="2" charset="0"/>
              </a:rPr>
              <a:t>ØæÙè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âæ×æçÁ</a:t>
            </a:r>
            <a:r>
              <a:rPr lang="en-US" sz="1900" dirty="0" smtClean="0">
                <a:latin typeface="Chanakya" pitchFamily="2" charset="0"/>
              </a:rPr>
              <a:t>·¤- </a:t>
            </a:r>
            <a:r>
              <a:rPr lang="en-US" sz="1900" dirty="0" err="1" smtClean="0">
                <a:latin typeface="Chanakya" pitchFamily="2" charset="0"/>
              </a:rPr>
              <a:t>âæ¢S·ë¤çÌ</a:t>
            </a:r>
            <a:r>
              <a:rPr lang="en-US" sz="1900" dirty="0" smtClean="0">
                <a:latin typeface="Chanakya" pitchFamily="2" charset="0"/>
              </a:rPr>
              <a:t>·¤ </a:t>
            </a:r>
            <a:r>
              <a:rPr lang="en-US" sz="1900" dirty="0" err="1" smtClean="0">
                <a:latin typeface="Chanakya" pitchFamily="2" charset="0"/>
              </a:rPr>
              <a:t>â¢ÚU¿Ùæ¥ô</a:t>
            </a:r>
            <a:r>
              <a:rPr lang="en-US" sz="1900" dirty="0" smtClean="0">
                <a:latin typeface="Chanakya" pitchFamily="2" charset="0"/>
              </a:rPr>
              <a:t>¢ ×ð´, ¥</a:t>
            </a:r>
            <a:r>
              <a:rPr lang="en-US" sz="1900" dirty="0" err="1" smtClean="0">
                <a:latin typeface="Chanakya" pitchFamily="2" charset="0"/>
              </a:rPr>
              <a:t>Ùð</a:t>
            </a:r>
            <a:r>
              <a:rPr lang="en-US" sz="1900" dirty="0" smtClean="0">
                <a:latin typeface="Chanakya" pitchFamily="2" charset="0"/>
              </a:rPr>
              <a:t>·¤ </a:t>
            </a:r>
            <a:r>
              <a:rPr lang="en-US" sz="1900" dirty="0" err="1" smtClean="0">
                <a:latin typeface="Chanakya" pitchFamily="2" charset="0"/>
              </a:rPr>
              <a:t>SÌÚUô</a:t>
            </a:r>
            <a:r>
              <a:rPr lang="en-US" sz="1900" dirty="0" smtClean="0">
                <a:latin typeface="Chanakya" pitchFamily="2" charset="0"/>
              </a:rPr>
              <a:t>¢ ÂÚU ×</a:t>
            </a:r>
            <a:r>
              <a:rPr lang="en-US" sz="1900" dirty="0" err="1" smtClean="0">
                <a:latin typeface="Chanakya" pitchFamily="2" charset="0"/>
              </a:rPr>
              <a:t>êÜÕh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çÙÚ¢U·é¤àæÌæ</a:t>
            </a:r>
            <a:r>
              <a:rPr lang="en-US" sz="1900" dirty="0" smtClean="0">
                <a:latin typeface="Chanakya" pitchFamily="2" charset="0"/>
              </a:rPr>
              <a:t> ·ð¤ ¥</a:t>
            </a:r>
            <a:r>
              <a:rPr lang="en-US" sz="1900" dirty="0" err="1" smtClean="0">
                <a:latin typeface="Chanakya" pitchFamily="2" charset="0"/>
              </a:rPr>
              <a:t>æ¿æÚUô</a:t>
            </a:r>
            <a:r>
              <a:rPr lang="en-US" sz="1900" dirty="0" smtClean="0">
                <a:latin typeface="Chanakya" pitchFamily="2" charset="0"/>
              </a:rPr>
              <a:t>´ ·¤è </a:t>
            </a:r>
            <a:r>
              <a:rPr lang="en-US" sz="1900" dirty="0" err="1" smtClean="0">
                <a:latin typeface="Chanakya" pitchFamily="2" charset="0"/>
              </a:rPr>
              <a:t>ç¿ç‹ãUÌ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ÙãUè</a:t>
            </a:r>
            <a:r>
              <a:rPr lang="en-US" sz="1900" dirty="0" smtClean="0">
                <a:latin typeface="Chanakya" pitchFamily="2" charset="0"/>
              </a:rPr>
              <a:t>´ ç·¤</a:t>
            </a:r>
            <a:r>
              <a:rPr lang="en-US" sz="1900" dirty="0" err="1" smtClean="0">
                <a:latin typeface="Chanakya" pitchFamily="2" charset="0"/>
              </a:rPr>
              <a:t>Øæ</a:t>
            </a:r>
            <a:r>
              <a:rPr lang="en-US" sz="1900" dirty="0" smtClean="0">
                <a:latin typeface="Chanakya" pitchFamily="2" charset="0"/>
              </a:rPr>
              <a:t> Ð</a:t>
            </a:r>
          </a:p>
          <a:p>
            <a:pPr algn="just">
              <a:buNone/>
            </a:pPr>
            <a:r>
              <a:rPr lang="en-US" sz="1900" dirty="0" smtClean="0">
                <a:latin typeface="Chanakya" pitchFamily="2" charset="0"/>
              </a:rPr>
              <a:t>      	</a:t>
            </a:r>
            <a:r>
              <a:rPr lang="en-US" sz="1900" dirty="0" err="1" smtClean="0">
                <a:latin typeface="Chanakya" pitchFamily="2" charset="0"/>
              </a:rPr>
              <a:t>S˜æè-ÂéM¤á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â×æÙÌæ</a:t>
            </a:r>
            <a:r>
              <a:rPr lang="en-US" sz="1900" dirty="0" smtClean="0">
                <a:latin typeface="Chanakya" pitchFamily="2" charset="0"/>
              </a:rPr>
              <a:t>, </a:t>
            </a:r>
            <a:r>
              <a:rPr lang="en-US" sz="1900" dirty="0" err="1" smtClean="0">
                <a:latin typeface="Chanakya" pitchFamily="2" charset="0"/>
              </a:rPr>
              <a:t>Ï×üçÙÚUÂðÿæ</a:t>
            </a:r>
            <a:r>
              <a:rPr lang="en-US" sz="1900" dirty="0" smtClean="0">
                <a:latin typeface="Chanakya" pitchFamily="2" charset="0"/>
              </a:rPr>
              <a:t> ¼ëçcÅU ·¤æ °·¤ ¥ˆØ‹Ì ×</a:t>
            </a:r>
            <a:r>
              <a:rPr lang="en-US" sz="1900" dirty="0" err="1" smtClean="0">
                <a:latin typeface="Chanakya" pitchFamily="2" charset="0"/>
              </a:rPr>
              <a:t>ãUˆßÂê‡æü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ÕçË</a:t>
            </a:r>
            <a:r>
              <a:rPr lang="en-US" sz="1900" dirty="0" smtClean="0">
                <a:latin typeface="Chanakya" pitchFamily="2" charset="0"/>
              </a:rPr>
              <a:t>·¤ ·ð¤‹¼ýèØ </a:t>
            </a:r>
            <a:r>
              <a:rPr lang="en-US" sz="1900" dirty="0" err="1" smtClean="0">
                <a:latin typeface="Chanakya" pitchFamily="2" charset="0"/>
              </a:rPr>
              <a:t>ƒæÅU</a:t>
            </a:r>
            <a:r>
              <a:rPr lang="en-US" sz="1900" dirty="0" smtClean="0">
                <a:latin typeface="Chanakya" pitchFamily="2" charset="0"/>
              </a:rPr>
              <a:t>·¤ </a:t>
            </a:r>
            <a:r>
              <a:rPr lang="en-US" sz="1900" dirty="0" err="1" smtClean="0">
                <a:latin typeface="Chanakya" pitchFamily="2" charset="0"/>
              </a:rPr>
              <a:t>ãñU</a:t>
            </a:r>
            <a:r>
              <a:rPr lang="en-US" sz="1900" dirty="0" smtClean="0">
                <a:latin typeface="Chanakya" pitchFamily="2" charset="0"/>
              </a:rPr>
              <a:t> Ð §â </a:t>
            </a:r>
            <a:r>
              <a:rPr lang="en-US" sz="1900" dirty="0" err="1" smtClean="0">
                <a:latin typeface="Chanakya" pitchFamily="2" charset="0"/>
              </a:rPr>
              <a:t>ƒæÅU</a:t>
            </a:r>
            <a:r>
              <a:rPr lang="en-US" sz="1900" dirty="0" smtClean="0">
                <a:latin typeface="Chanakya" pitchFamily="2" charset="0"/>
              </a:rPr>
              <a:t>·¤ ·¤ô ·ð¤‹¼ý ×ð´ </a:t>
            </a:r>
            <a:r>
              <a:rPr lang="en-US" sz="1900" dirty="0" err="1" smtClean="0">
                <a:latin typeface="Chanakya" pitchFamily="2" charset="0"/>
              </a:rPr>
              <a:t>ÜæÌð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ãUè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ÕãéUâ</a:t>
            </a:r>
            <a:r>
              <a:rPr lang="en-US" sz="1900" dirty="0" smtClean="0">
                <a:latin typeface="Chanakya" pitchFamily="2" charset="0"/>
              </a:rPr>
              <a:t>¢Ø·¤ô´ ·ð¤ ¥¢¼ÚU </a:t>
            </a:r>
            <a:r>
              <a:rPr lang="en-US" sz="1900" dirty="0" err="1" smtClean="0">
                <a:latin typeface="Chanakya" pitchFamily="2" charset="0"/>
              </a:rPr>
              <a:t>ãUè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ÙãUè</a:t>
            </a:r>
            <a:r>
              <a:rPr lang="en-US" sz="1900" dirty="0" smtClean="0">
                <a:latin typeface="Chanakya" pitchFamily="2" charset="0"/>
              </a:rPr>
              <a:t>´, ¥</a:t>
            </a:r>
            <a:r>
              <a:rPr lang="en-US" sz="1900" dirty="0" err="1" smtClean="0">
                <a:latin typeface="Chanakya" pitchFamily="2" charset="0"/>
              </a:rPr>
              <a:t>ËÂâ</a:t>
            </a:r>
            <a:r>
              <a:rPr lang="en-US" sz="1900" dirty="0" smtClean="0">
                <a:latin typeface="Chanakya" pitchFamily="2" charset="0"/>
              </a:rPr>
              <a:t>¢Ø·¤, ¼çÜÌ ¥</a:t>
            </a:r>
            <a:r>
              <a:rPr lang="en-US" sz="1900" dirty="0" err="1" smtClean="0">
                <a:latin typeface="Chanakya" pitchFamily="2" charset="0"/>
              </a:rPr>
              <a:t>õÚU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çÂÀUÇ¸Uô</a:t>
            </a:r>
            <a:r>
              <a:rPr lang="en-US" sz="1900" dirty="0" smtClean="0">
                <a:latin typeface="Chanakya" pitchFamily="2" charset="0"/>
              </a:rPr>
              <a:t>´ ·ð¤ ¥‹¼ÚU </a:t>
            </a:r>
            <a:r>
              <a:rPr lang="en-US" sz="1900" dirty="0" err="1" smtClean="0">
                <a:latin typeface="Chanakya" pitchFamily="2" charset="0"/>
              </a:rPr>
              <a:t>Öè</a:t>
            </a:r>
            <a:r>
              <a:rPr lang="en-US" sz="1900" dirty="0" smtClean="0">
                <a:latin typeface="Chanakya" pitchFamily="2" charset="0"/>
              </a:rPr>
              <a:t> °·¤ ‹</a:t>
            </a:r>
            <a:r>
              <a:rPr lang="en-US" sz="1900" dirty="0" err="1" smtClean="0">
                <a:latin typeface="Chanakya" pitchFamily="2" charset="0"/>
              </a:rPr>
              <a:t>ØæØÂê‡æü</a:t>
            </a:r>
            <a:r>
              <a:rPr lang="en-US" sz="1900" dirty="0" smtClean="0">
                <a:latin typeface="Chanakya" pitchFamily="2" charset="0"/>
              </a:rPr>
              <a:t> Õ¼Üæß ·¤è ×æ¢» ©</a:t>
            </a:r>
            <a:r>
              <a:rPr lang="en-US" sz="1900" dirty="0" err="1" smtClean="0">
                <a:latin typeface="Chanakya" pitchFamily="2" charset="0"/>
              </a:rPr>
              <a:t>UÆUÌè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ãñU</a:t>
            </a:r>
            <a:r>
              <a:rPr lang="en-US" sz="1900" dirty="0" smtClean="0">
                <a:latin typeface="Chanakya" pitchFamily="2" charset="0"/>
              </a:rPr>
              <a:t> Ð §â </a:t>
            </a:r>
            <a:r>
              <a:rPr lang="en-US" sz="1900" dirty="0" err="1" smtClean="0">
                <a:latin typeface="Chanakya" pitchFamily="2" charset="0"/>
              </a:rPr>
              <a:t>ƒæÅU</a:t>
            </a:r>
            <a:r>
              <a:rPr lang="en-US" sz="1900" dirty="0" smtClean="0">
                <a:latin typeface="Chanakya" pitchFamily="2" charset="0"/>
              </a:rPr>
              <a:t>·¤ ·¤æ </a:t>
            </a:r>
            <a:r>
              <a:rPr lang="en-US" sz="1900" dirty="0" err="1" smtClean="0">
                <a:latin typeface="Chanakya" pitchFamily="2" charset="0"/>
              </a:rPr>
              <a:t>âÕâð</a:t>
            </a:r>
            <a:r>
              <a:rPr lang="en-US" sz="1900" dirty="0" smtClean="0">
                <a:latin typeface="Chanakya" pitchFamily="2" charset="0"/>
              </a:rPr>
              <a:t> ’Øæ¼æ ¼ôãUÙ §â </a:t>
            </a:r>
            <a:r>
              <a:rPr lang="en-US" sz="1900" dirty="0" err="1" smtClean="0">
                <a:latin typeface="Chanakya" pitchFamily="2" charset="0"/>
              </a:rPr>
              <a:t>â×Ø</a:t>
            </a:r>
            <a:r>
              <a:rPr lang="en-US" sz="1900" dirty="0" smtClean="0">
                <a:latin typeface="Chanakya" pitchFamily="2" charset="0"/>
              </a:rPr>
              <a:t> çãU‹¼éˆßßæ¼è, âß‡æüßæ¼è ¥</a:t>
            </a:r>
            <a:r>
              <a:rPr lang="en-US" sz="1900" dirty="0" err="1" smtClean="0">
                <a:latin typeface="Chanakya" pitchFamily="2" charset="0"/>
              </a:rPr>
              <a:t>õÚU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Ì×æ</a:t>
            </a:r>
            <a:r>
              <a:rPr lang="en-US" sz="1900" dirty="0" smtClean="0">
                <a:latin typeface="Chanakya" pitchFamily="2" charset="0"/>
              </a:rPr>
              <a:t>× ç·¤S× ·ð¤ Ìˆßßæ¼è ·¤ÚU </a:t>
            </a:r>
            <a:r>
              <a:rPr lang="en-US" sz="1900" dirty="0" err="1" smtClean="0">
                <a:latin typeface="Chanakya" pitchFamily="2" charset="0"/>
              </a:rPr>
              <a:t>ÚUãðU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ãñ´U</a:t>
            </a:r>
            <a:r>
              <a:rPr lang="en-US" sz="1900" dirty="0" smtClean="0">
                <a:latin typeface="Chanakya" pitchFamily="2" charset="0"/>
              </a:rPr>
              <a:t> Ð </a:t>
            </a:r>
            <a:r>
              <a:rPr lang="en-US" sz="1900" dirty="0" err="1" smtClean="0">
                <a:latin typeface="Chanakya" pitchFamily="2" charset="0"/>
              </a:rPr>
              <a:t>çÂÀUÜð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Õèâ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ßáôZ</a:t>
            </a:r>
            <a:r>
              <a:rPr lang="en-US" sz="1900" dirty="0" smtClean="0">
                <a:latin typeface="Chanakya" pitchFamily="2" charset="0"/>
              </a:rPr>
              <a:t> ×ð´ </a:t>
            </a:r>
            <a:r>
              <a:rPr lang="en-US" sz="1900" dirty="0" err="1" smtClean="0">
                <a:latin typeface="Chanakya" pitchFamily="2" charset="0"/>
              </a:rPr>
              <a:t>çS˜æØæ</a:t>
            </a:r>
            <a:r>
              <a:rPr lang="en-US" sz="1900" dirty="0" smtClean="0">
                <a:latin typeface="Chanakya" pitchFamily="2" charset="0"/>
              </a:rPr>
              <a:t>¡ </a:t>
            </a:r>
            <a:r>
              <a:rPr lang="en-US" sz="1900" dirty="0" err="1" smtClean="0">
                <a:latin typeface="Chanakya" pitchFamily="2" charset="0"/>
              </a:rPr>
              <a:t>çÁâ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ÌÚUãU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â¿ðÌ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ÁéÛææM</a:t>
            </a:r>
            <a:r>
              <a:rPr lang="en-US" sz="1900" dirty="0" smtClean="0">
                <a:latin typeface="Chanakya" pitchFamily="2" charset="0"/>
              </a:rPr>
              <a:t>¤ </a:t>
            </a:r>
            <a:r>
              <a:rPr lang="en-US" sz="1900" dirty="0" err="1" smtClean="0">
                <a:latin typeface="Chanakya" pitchFamily="2" charset="0"/>
              </a:rPr>
              <a:t>ÌÕ·ð</a:t>
            </a:r>
            <a:r>
              <a:rPr lang="en-US" sz="1900" dirty="0" smtClean="0">
                <a:latin typeface="Chanakya" pitchFamily="2" charset="0"/>
              </a:rPr>
              <a:t>¤ M¤Â ×ð´ ©</a:t>
            </a:r>
            <a:r>
              <a:rPr lang="en-US" sz="1900" dirty="0" err="1" smtClean="0">
                <a:latin typeface="Chanakya" pitchFamily="2" charset="0"/>
              </a:rPr>
              <a:t>UÖÚUè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ãñ,U</a:t>
            </a:r>
            <a:r>
              <a:rPr lang="en-US" sz="1900" dirty="0" smtClean="0">
                <a:latin typeface="Chanakya" pitchFamily="2" charset="0"/>
              </a:rPr>
              <a:t> ×</a:t>
            </a:r>
            <a:r>
              <a:rPr lang="en-US" sz="1900" dirty="0" err="1" smtClean="0">
                <a:latin typeface="Chanakya" pitchFamily="2" charset="0"/>
              </a:rPr>
              <a:t>çãUÜæ</a:t>
            </a:r>
            <a:r>
              <a:rPr lang="en-US" sz="1900" dirty="0" smtClean="0">
                <a:latin typeface="Chanakya" pitchFamily="2" charset="0"/>
              </a:rPr>
              <a:t> â¢»</a:t>
            </a:r>
            <a:r>
              <a:rPr lang="en-US" sz="1900" dirty="0" err="1" smtClean="0">
                <a:latin typeface="Chanakya" pitchFamily="2" charset="0"/>
              </a:rPr>
              <a:t>ÆUÙô</a:t>
            </a:r>
            <a:r>
              <a:rPr lang="en-US" sz="1900" dirty="0" smtClean="0">
                <a:latin typeface="Chanakya" pitchFamily="2" charset="0"/>
              </a:rPr>
              <a:t>´ ¥</a:t>
            </a:r>
            <a:r>
              <a:rPr lang="en-US" sz="1900" dirty="0" err="1" smtClean="0">
                <a:latin typeface="Chanakya" pitchFamily="2" charset="0"/>
              </a:rPr>
              <a:t>õÚU</a:t>
            </a:r>
            <a:r>
              <a:rPr lang="en-US" sz="1900" dirty="0" smtClean="0">
                <a:latin typeface="Chanakya" pitchFamily="2" charset="0"/>
              </a:rPr>
              <a:t> ×</a:t>
            </a:r>
            <a:r>
              <a:rPr lang="en-US" sz="1900" dirty="0" err="1" smtClean="0">
                <a:latin typeface="Chanakya" pitchFamily="2" charset="0"/>
              </a:rPr>
              <a:t>çãUÜæ¥ô</a:t>
            </a:r>
            <a:r>
              <a:rPr lang="en-US" sz="1900" dirty="0" smtClean="0">
                <a:latin typeface="Chanakya" pitchFamily="2" charset="0"/>
              </a:rPr>
              <a:t>¢ ¥æ‹¼ôÜÙ ·¤æ </a:t>
            </a:r>
            <a:r>
              <a:rPr lang="en-US" sz="1900" dirty="0" err="1" smtClean="0">
                <a:latin typeface="Chanakya" pitchFamily="2" charset="0"/>
              </a:rPr>
              <a:t>Áô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çß×àæü</a:t>
            </a:r>
            <a:r>
              <a:rPr lang="en-US" sz="1900" dirty="0" smtClean="0">
                <a:latin typeface="Chanakya" pitchFamily="2" charset="0"/>
              </a:rPr>
              <a:t> ¿Ü </a:t>
            </a:r>
            <a:r>
              <a:rPr lang="en-US" sz="1900" dirty="0" err="1" smtClean="0">
                <a:latin typeface="Chanakya" pitchFamily="2" charset="0"/>
              </a:rPr>
              <a:t>ÚUãUæ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ãñ</a:t>
            </a:r>
            <a:r>
              <a:rPr lang="en-US" sz="1900" dirty="0" smtClean="0">
                <a:latin typeface="Chanakya" pitchFamily="2" charset="0"/>
              </a:rPr>
              <a:t> ©</a:t>
            </a:r>
            <a:r>
              <a:rPr lang="en-US" sz="1900" dirty="0" err="1" smtClean="0">
                <a:latin typeface="Chanakya" pitchFamily="2" charset="0"/>
              </a:rPr>
              <a:t>UâÙð</a:t>
            </a:r>
            <a:r>
              <a:rPr lang="en-US" sz="1900" dirty="0" smtClean="0">
                <a:latin typeface="Chanakya" pitchFamily="2" charset="0"/>
              </a:rPr>
              <a:t> çãU‹¼éˆßßæç¼Øô´ ¥</a:t>
            </a:r>
            <a:r>
              <a:rPr lang="en-US" sz="1900" dirty="0" err="1" smtClean="0">
                <a:latin typeface="Chanakya" pitchFamily="2" charset="0"/>
              </a:rPr>
              <a:t>õÚU</a:t>
            </a:r>
            <a:r>
              <a:rPr lang="en-US" sz="1900" dirty="0" smtClean="0">
                <a:latin typeface="Chanakya" pitchFamily="2" charset="0"/>
              </a:rPr>
              <a:t> </a:t>
            </a:r>
            <a:r>
              <a:rPr lang="en-US" sz="1900" dirty="0" err="1" smtClean="0">
                <a:latin typeface="Chanakya" pitchFamily="2" charset="0"/>
              </a:rPr>
              <a:t>Ì×æ</a:t>
            </a:r>
            <a:r>
              <a:rPr lang="en-US" sz="1900" dirty="0" smtClean="0">
                <a:latin typeface="Chanakya" pitchFamily="2" charset="0"/>
              </a:rPr>
              <a:t>× ç·¤S× ·ð¤ ·¤</a:t>
            </a:r>
            <a:r>
              <a:rPr lang="en-US" sz="1900" dirty="0" err="1" smtClean="0">
                <a:latin typeface="Chanakya" pitchFamily="2" charset="0"/>
              </a:rPr>
              <a:t>Å÷UÅUÚUÂ¢çÍØô</a:t>
            </a:r>
            <a:r>
              <a:rPr lang="en-US" sz="1900" dirty="0" smtClean="0">
                <a:latin typeface="Chanakya" pitchFamily="2" charset="0"/>
              </a:rPr>
              <a:t>´ ·¤ô </a:t>
            </a:r>
            <a:r>
              <a:rPr lang="en-US" sz="1800" dirty="0" err="1" smtClean="0">
                <a:latin typeface="Chanakya" pitchFamily="2" charset="0"/>
              </a:rPr>
              <a:t>âèÏð</a:t>
            </a:r>
            <a:r>
              <a:rPr lang="en-US" sz="1800" dirty="0" smtClean="0">
                <a:latin typeface="Chanakya" pitchFamily="2" charset="0"/>
              </a:rPr>
              <a:t> ¿</a:t>
            </a:r>
            <a:r>
              <a:rPr lang="en-US" sz="1800" dirty="0" err="1" smtClean="0">
                <a:latin typeface="Chanakya" pitchFamily="2" charset="0"/>
              </a:rPr>
              <a:t>éÙõÌè</a:t>
            </a:r>
            <a:r>
              <a:rPr lang="en-US" sz="1800" dirty="0" smtClean="0">
                <a:latin typeface="Chanakya" pitchFamily="2" charset="0"/>
              </a:rPr>
              <a:t>  ¼è </a:t>
            </a:r>
            <a:r>
              <a:rPr lang="en-US" sz="1800" dirty="0" err="1" smtClean="0">
                <a:latin typeface="Chanakya" pitchFamily="2" charset="0"/>
              </a:rPr>
              <a:t>ãñU</a:t>
            </a:r>
            <a:r>
              <a:rPr lang="en-US" sz="1800" dirty="0" smtClean="0">
                <a:latin typeface="Chanakya" pitchFamily="2" charset="0"/>
              </a:rPr>
              <a:t> Ð</a:t>
            </a:r>
            <a:endParaRPr lang="en-US" sz="1900" dirty="0">
              <a:latin typeface="Chanakya" pitchFamily="2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838200"/>
            <a:ext cx="6172200" cy="80107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en-US" sz="2000" dirty="0" smtClean="0">
                <a:latin typeface="Chanakya" pitchFamily="2" charset="0"/>
              </a:rPr>
              <a:t>§â </a:t>
            </a:r>
            <a:r>
              <a:rPr lang="en-US" sz="2000" dirty="0" err="1" smtClean="0">
                <a:latin typeface="Chanakya" pitchFamily="2" charset="0"/>
              </a:rPr>
              <a:t>çß×àæü</a:t>
            </a:r>
            <a:r>
              <a:rPr lang="en-US" sz="2000" dirty="0" smtClean="0">
                <a:latin typeface="Chanakya" pitchFamily="2" charset="0"/>
              </a:rPr>
              <a:t> ·ð¤ ¥¢¼ÚU °·¤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·¤- </a:t>
            </a:r>
            <a:r>
              <a:rPr lang="en-US" sz="2000" dirty="0" err="1" smtClean="0">
                <a:latin typeface="Chanakya" pitchFamily="2" charset="0"/>
              </a:rPr>
              <a:t>âæ¢S·ë¤çÌ</a:t>
            </a:r>
            <a:r>
              <a:rPr lang="en-US" sz="2000" dirty="0" smtClean="0">
                <a:latin typeface="Chanakya" pitchFamily="2" charset="0"/>
              </a:rPr>
              <a:t>·¤ ¥æ‹¼ôÜÙ ·¤è </a:t>
            </a:r>
            <a:r>
              <a:rPr lang="en-US" sz="2000" dirty="0" err="1" smtClean="0">
                <a:latin typeface="Chanakya" pitchFamily="2" charset="0"/>
              </a:rPr>
              <a:t>ÃØæÂ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Á×èÙ</a:t>
            </a:r>
            <a:r>
              <a:rPr lang="en-US" sz="2000" dirty="0" smtClean="0">
                <a:latin typeface="Chanakya" pitchFamily="2" charset="0"/>
              </a:rPr>
              <a:t> ç¼¹æ§ü </a:t>
            </a:r>
            <a:r>
              <a:rPr lang="en-US" sz="2000" dirty="0" err="1" smtClean="0">
                <a:latin typeface="Chanakya" pitchFamily="2" charset="0"/>
              </a:rPr>
              <a:t>ÂÇ¸UÌè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ßæSÌß</a:t>
            </a:r>
            <a:r>
              <a:rPr lang="en-US" sz="2000" dirty="0" smtClean="0">
                <a:latin typeface="Chanakya" pitchFamily="2" charset="0"/>
              </a:rPr>
              <a:t> ×ð´ çãU‹¼éˆßßæ¼è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 ¥æ‹¼ôÜÙ ·¤ô ¥</a:t>
            </a:r>
            <a:r>
              <a:rPr lang="en-US" sz="2000" dirty="0" err="1" smtClean="0">
                <a:latin typeface="Chanakya" pitchFamily="2" charset="0"/>
              </a:rPr>
              <a:t>ÂÙð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çÜØð</a:t>
            </a:r>
            <a:r>
              <a:rPr lang="en-US" sz="2000" dirty="0" smtClean="0">
                <a:latin typeface="Chanakya" pitchFamily="2" charset="0"/>
              </a:rPr>
              <a:t> °·¤ ¿</a:t>
            </a:r>
            <a:r>
              <a:rPr lang="en-US" sz="2000" dirty="0" err="1" smtClean="0">
                <a:latin typeface="Chanakya" pitchFamily="2" charset="0"/>
              </a:rPr>
              <a:t>éÙõÌè</a:t>
            </a:r>
            <a:r>
              <a:rPr lang="en-US" sz="2000" dirty="0" smtClean="0">
                <a:latin typeface="Chanakya" pitchFamily="2" charset="0"/>
              </a:rPr>
              <a:t> ·ð¤ M¤Â ×ð´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Uââð</a:t>
            </a:r>
            <a:r>
              <a:rPr lang="en-US" sz="2000" dirty="0" smtClean="0">
                <a:latin typeface="Chanakya" pitchFamily="2" charset="0"/>
              </a:rPr>
              <a:t> ¥Ü» ·¤</a:t>
            </a:r>
            <a:r>
              <a:rPr lang="en-US" sz="2000" dirty="0" err="1" smtClean="0">
                <a:latin typeface="Chanakya" pitchFamily="2" charset="0"/>
              </a:rPr>
              <a:t>ÚU·ð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ÃØæÂ</a:t>
            </a:r>
            <a:r>
              <a:rPr lang="en-US" sz="2000" dirty="0" smtClean="0">
                <a:latin typeface="Chanakya" pitchFamily="2" charset="0"/>
              </a:rPr>
              <a:t>·¤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·¤ô </a:t>
            </a:r>
            <a:r>
              <a:rPr lang="en-US" sz="2000" dirty="0" err="1" smtClean="0">
                <a:latin typeface="Chanakya" pitchFamily="2" charset="0"/>
              </a:rPr>
              <a:t>È¤æçâ</a:t>
            </a:r>
            <a:r>
              <a:rPr lang="en-US" sz="2000" dirty="0" smtClean="0">
                <a:latin typeface="Chanakya" pitchFamily="2" charset="0"/>
              </a:rPr>
              <a:t>’× ·ð¤ </a:t>
            </a:r>
            <a:r>
              <a:rPr lang="en-US" sz="2000" dirty="0" err="1" smtClean="0">
                <a:latin typeface="Chanakya" pitchFamily="2" charset="0"/>
              </a:rPr>
              <a:t>çÜØð</a:t>
            </a:r>
            <a:r>
              <a:rPr lang="en-US" sz="2000" dirty="0" smtClean="0">
                <a:latin typeface="Chanakya" pitchFamily="2" charset="0"/>
              </a:rPr>
              <a:t> °·¤ ©</a:t>
            </a:r>
            <a:r>
              <a:rPr lang="en-US" sz="2000" dirty="0" err="1" smtClean="0">
                <a:latin typeface="Chanakya" pitchFamily="2" charset="0"/>
              </a:rPr>
              <a:t>UßüÚU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Öêç</a:t>
            </a:r>
            <a:r>
              <a:rPr lang="en-US" sz="2000" dirty="0" smtClean="0">
                <a:latin typeface="Chanakya" pitchFamily="2" charset="0"/>
              </a:rPr>
              <a:t>× ·ð¤ M¤Â ×ð´ </a:t>
            </a:r>
            <a:r>
              <a:rPr lang="en-US" sz="2000" dirty="0" err="1" smtClean="0">
                <a:latin typeface="Chanakya" pitchFamily="2" charset="0"/>
              </a:rPr>
              <a:t>ÜçÿæÌ</a:t>
            </a:r>
            <a:r>
              <a:rPr lang="en-US" sz="2000" dirty="0" smtClean="0">
                <a:latin typeface="Chanakya" pitchFamily="2" charset="0"/>
              </a:rPr>
              <a:t> ·¤ÚU ¿</a:t>
            </a:r>
            <a:r>
              <a:rPr lang="en-US" sz="2000" dirty="0" err="1" smtClean="0">
                <a:latin typeface="Chanakya" pitchFamily="2" charset="0"/>
              </a:rPr>
              <a:t>é·ð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Ð </a:t>
            </a:r>
            <a:endParaRPr lang="en-US" sz="2400" dirty="0" smtClean="0">
              <a:latin typeface="Chanakya" pitchFamily="2" charset="0"/>
            </a:endParaRPr>
          </a:p>
          <a:p>
            <a:pPr algn="just"/>
            <a:r>
              <a:rPr lang="en-US" sz="2000" dirty="0" err="1" smtClean="0">
                <a:latin typeface="Chanakya" pitchFamily="2" charset="0"/>
              </a:rPr>
              <a:t>ãU×ð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â×ÛæÙæ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ãUô»æ</a:t>
            </a:r>
            <a:r>
              <a:rPr lang="en-US" sz="2000" dirty="0" smtClean="0">
                <a:latin typeface="Chanakya" pitchFamily="2" charset="0"/>
              </a:rPr>
              <a:t> ç·¤ ·¤</a:t>
            </a:r>
            <a:r>
              <a:rPr lang="en-US" sz="2000" dirty="0" err="1" smtClean="0">
                <a:latin typeface="Chanakya" pitchFamily="2" charset="0"/>
              </a:rPr>
              <a:t>Å÷UÅUÚUÂ¢Íè</a:t>
            </a:r>
            <a:r>
              <a:rPr lang="en-US" sz="2000" dirty="0" smtClean="0">
                <a:latin typeface="Chanakya" pitchFamily="2" charset="0"/>
              </a:rPr>
              <a:t> Ìˆßßæ¼è </a:t>
            </a:r>
            <a:r>
              <a:rPr lang="en-US" sz="2000" dirty="0" err="1" smtClean="0">
                <a:latin typeface="Chanakya" pitchFamily="2" charset="0"/>
              </a:rPr>
              <a:t>Ìæ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Ìð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vØô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âÕâð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ÂãUÜð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·¤ô ¥</a:t>
            </a:r>
            <a:r>
              <a:rPr lang="en-US" sz="2000" dirty="0" err="1" smtClean="0">
                <a:latin typeface="Chanakya" pitchFamily="2" charset="0"/>
              </a:rPr>
              <a:t>ÂÙæ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çÙàææÙæ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ÕÙæÌè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?</a:t>
            </a:r>
            <a:r>
              <a:rPr lang="en-US" sz="2000" dirty="0" err="1" smtClean="0">
                <a:latin typeface="Chanakya" pitchFamily="2" charset="0"/>
              </a:rPr>
              <a:t>vØô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ÌæçÜÕæÙ</a:t>
            </a:r>
            <a:r>
              <a:rPr lang="en-US" sz="2000" dirty="0" smtClean="0">
                <a:latin typeface="Chanakya" pitchFamily="2" charset="0"/>
              </a:rPr>
              <a:t> ¥È¤»</a:t>
            </a:r>
            <a:r>
              <a:rPr lang="en-US" sz="2000" dirty="0" err="1" smtClean="0">
                <a:latin typeface="Chanakya" pitchFamily="2" charset="0"/>
              </a:rPr>
              <a:t>æçÙSÌæÙ</a:t>
            </a:r>
            <a:r>
              <a:rPr lang="en-US" sz="2000" dirty="0" smtClean="0">
                <a:latin typeface="Chanakya" pitchFamily="2" charset="0"/>
              </a:rPr>
              <a:t> ÂÚU ·¤</a:t>
            </a:r>
            <a:r>
              <a:rPr lang="en-US" sz="2000" dirty="0" err="1" smtClean="0">
                <a:latin typeface="Chanakya" pitchFamily="2" charset="0"/>
              </a:rPr>
              <a:t>yÁæ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ÂãUÜð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·ð¤ </a:t>
            </a:r>
            <a:r>
              <a:rPr lang="en-US" sz="2000" dirty="0" err="1" smtClean="0">
                <a:latin typeface="Chanakya" pitchFamily="2" charset="0"/>
              </a:rPr>
              <a:t>çÜØð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È¤ÚU×æÙ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ÁæÚUè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ÚUÌð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? </a:t>
            </a:r>
            <a:r>
              <a:rPr lang="en-US" sz="2000" dirty="0" err="1" smtClean="0">
                <a:latin typeface="Chanakya" pitchFamily="2" charset="0"/>
              </a:rPr>
              <a:t>vØô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Âæç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SÌæÙ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·¤ô </a:t>
            </a:r>
            <a:r>
              <a:rPr lang="en-US" sz="2000" dirty="0" err="1" smtClean="0">
                <a:latin typeface="Chanakya" pitchFamily="2" charset="0"/>
              </a:rPr>
              <a:t>â×æÙ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â¢ßñÏæçÙ</a:t>
            </a:r>
            <a:r>
              <a:rPr lang="en-US" sz="2000" dirty="0" smtClean="0">
                <a:latin typeface="Chanakya" pitchFamily="2" charset="0"/>
              </a:rPr>
              <a:t>·¤ ¼Áü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 ç¼Øæ </a:t>
            </a:r>
            <a:r>
              <a:rPr lang="en-US" sz="2000" dirty="0" err="1" smtClean="0">
                <a:latin typeface="Chanakya" pitchFamily="2" charset="0"/>
              </a:rPr>
              <a:t>ÁæÌæ</a:t>
            </a:r>
            <a:r>
              <a:rPr lang="en-US" sz="2000" dirty="0" smtClean="0">
                <a:latin typeface="Chanakya" pitchFamily="2" charset="0"/>
              </a:rPr>
              <a:t> ? ·¤</a:t>
            </a:r>
            <a:r>
              <a:rPr lang="en-US" sz="2000" dirty="0" err="1" smtClean="0">
                <a:latin typeface="Chanakya" pitchFamily="2" charset="0"/>
              </a:rPr>
              <a:t>Å÷UÅUÚUÂ¢çÍØô</a:t>
            </a:r>
            <a:r>
              <a:rPr lang="en-US" sz="2000" dirty="0" smtClean="0">
                <a:latin typeface="Chanakya" pitchFamily="2" charset="0"/>
              </a:rPr>
              <a:t>´ ·ð¤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°, </a:t>
            </a:r>
            <a:r>
              <a:rPr lang="en-US" sz="2000" dirty="0" err="1" smtClean="0">
                <a:latin typeface="Chanakya" pitchFamily="2" charset="0"/>
              </a:rPr>
              <a:t>çÙÚ¢U·é¤àæ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ÌæÙæàææçãUØô</a:t>
            </a:r>
            <a:r>
              <a:rPr lang="en-US" sz="2000" dirty="0" smtClean="0">
                <a:latin typeface="Chanakya" pitchFamily="2" charset="0"/>
              </a:rPr>
              <a:t>¢ ·ð¤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° , </a:t>
            </a:r>
            <a:r>
              <a:rPr lang="en-US" sz="2000" dirty="0" err="1" smtClean="0">
                <a:latin typeface="Chanakya" pitchFamily="2" charset="0"/>
              </a:rPr>
              <a:t>È¤æçâ</a:t>
            </a:r>
            <a:r>
              <a:rPr lang="en-US" sz="2000" dirty="0" smtClean="0">
                <a:latin typeface="Chanakya" pitchFamily="2" charset="0"/>
              </a:rPr>
              <a:t>’× ·ð¤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°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¢»Öð¼ </a:t>
            </a:r>
            <a:r>
              <a:rPr lang="en-US" sz="2000" dirty="0" err="1" smtClean="0">
                <a:latin typeface="Chanakya" pitchFamily="2" charset="0"/>
              </a:rPr>
              <a:t>vØô</a:t>
            </a:r>
            <a:r>
              <a:rPr lang="en-US" sz="2000" dirty="0" smtClean="0">
                <a:latin typeface="Chanakya" pitchFamily="2" charset="0"/>
              </a:rPr>
              <a:t>´ °·¤ </a:t>
            </a:r>
            <a:r>
              <a:rPr lang="en-US" sz="2000" dirty="0" err="1" smtClean="0">
                <a:latin typeface="Chanakya" pitchFamily="2" charset="0"/>
              </a:rPr>
              <a:t>ÚU‡æÙñçÌ</a:t>
            </a:r>
            <a:r>
              <a:rPr lang="en-US" sz="2000" dirty="0" smtClean="0">
                <a:latin typeface="Chanakya" pitchFamily="2" charset="0"/>
              </a:rPr>
              <a:t>·¤ ×</a:t>
            </a:r>
            <a:r>
              <a:rPr lang="en-US" sz="2000" dirty="0" err="1" smtClean="0">
                <a:latin typeface="Chanakya" pitchFamily="2" charset="0"/>
              </a:rPr>
              <a:t>ãUˆß</a:t>
            </a:r>
            <a:r>
              <a:rPr lang="en-US" sz="2000" dirty="0" smtClean="0">
                <a:latin typeface="Chanakya" pitchFamily="2" charset="0"/>
              </a:rPr>
              <a:t> ÚU¹Ìæ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? ©</a:t>
            </a:r>
            <a:r>
              <a:rPr lang="en-US" sz="2000" dirty="0" err="1" smtClean="0">
                <a:latin typeface="Chanakya" pitchFamily="2" charset="0"/>
              </a:rPr>
              <a:t>UÙ·ð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·¤- </a:t>
            </a:r>
            <a:r>
              <a:rPr lang="en-US" sz="2000" dirty="0" err="1" smtClean="0">
                <a:latin typeface="Chanakya" pitchFamily="2" charset="0"/>
              </a:rPr>
              <a:t>âæ¢S·ë¤çÌ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ß¿üSß</a:t>
            </a:r>
            <a:r>
              <a:rPr lang="en-US" sz="2000" dirty="0" smtClean="0">
                <a:latin typeface="Chanakya" pitchFamily="2" charset="0"/>
              </a:rPr>
              <a:t> ·¤æ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¢»Öð¼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vØæ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â¢Õ¢Ï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? ¥</a:t>
            </a:r>
            <a:r>
              <a:rPr lang="en-US" sz="2000" dirty="0" err="1" smtClean="0">
                <a:latin typeface="Chanakya" pitchFamily="2" charset="0"/>
              </a:rPr>
              <a:t>ÂÙð</a:t>
            </a:r>
            <a:r>
              <a:rPr lang="en-US" sz="2000" dirty="0" smtClean="0">
                <a:latin typeface="Chanakya" pitchFamily="2" charset="0"/>
              </a:rPr>
              <a:t> ·¤ô  </a:t>
            </a:r>
            <a:r>
              <a:rPr lang="en-US" sz="2000" dirty="0" err="1" smtClean="0">
                <a:latin typeface="Chanakya" pitchFamily="2" charset="0"/>
              </a:rPr>
              <a:t>âæ¢S·ë¤çÌ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â¢SÍæ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ÕÌæÙð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ßæÜð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âæ¢S·ë¤çÌ</a:t>
            </a:r>
            <a:r>
              <a:rPr lang="en-US" sz="2000" dirty="0" smtClean="0">
                <a:latin typeface="Chanakya" pitchFamily="2" charset="0"/>
              </a:rPr>
              <a:t>·¤ ÚUæcÅþUßæ¼ ·¤æ </a:t>
            </a:r>
            <a:r>
              <a:rPr lang="en-US" sz="2000" dirty="0" err="1" smtClean="0">
                <a:latin typeface="Chanakya" pitchFamily="2" charset="0"/>
              </a:rPr>
              <a:t>ÙæÚUæ</a:t>
            </a:r>
            <a:r>
              <a:rPr lang="en-US" sz="2000" dirty="0" smtClean="0">
                <a:latin typeface="Chanakya" pitchFamily="2" charset="0"/>
              </a:rPr>
              <a:t> ¼ðÙð </a:t>
            </a:r>
            <a:r>
              <a:rPr lang="en-US" sz="2000" dirty="0" err="1" smtClean="0">
                <a:latin typeface="Chanakya" pitchFamily="2" charset="0"/>
              </a:rPr>
              <a:t>ßæÜô</a:t>
            </a:r>
            <a:r>
              <a:rPr lang="en-US" sz="2000" dirty="0" smtClean="0">
                <a:latin typeface="Chanakya" pitchFamily="2" charset="0"/>
              </a:rPr>
              <a:t>´ ·ð¤ </a:t>
            </a:r>
            <a:r>
              <a:rPr lang="en-US" sz="2000" dirty="0" err="1" smtClean="0">
                <a:latin typeface="Chanakya" pitchFamily="2" charset="0"/>
              </a:rPr>
              <a:t>ÚUæÁÙñçÌ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ÜÿØ</a:t>
            </a:r>
            <a:r>
              <a:rPr lang="en-US" sz="2000" dirty="0" smtClean="0">
                <a:latin typeface="Chanakya" pitchFamily="2" charset="0"/>
              </a:rPr>
              <a:t>  v 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? </a:t>
            </a:r>
            <a:r>
              <a:rPr lang="en-US" sz="2000" dirty="0" err="1" smtClean="0">
                <a:latin typeface="Chanakya" pitchFamily="2" charset="0"/>
              </a:rPr>
              <a:t>ÚUæÁÙèçÌ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ÜÿØô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ßæÜè</a:t>
            </a:r>
            <a:r>
              <a:rPr lang="en-US" sz="2000" dirty="0" smtClean="0">
                <a:latin typeface="Chanakya" pitchFamily="2" charset="0"/>
              </a:rPr>
              <a:t> °·¤ </a:t>
            </a:r>
            <a:r>
              <a:rPr lang="en-US" sz="2000" dirty="0" err="1" smtClean="0">
                <a:latin typeface="Chanakya" pitchFamily="2" charset="0"/>
              </a:rPr>
              <a:t>â¢SÍæ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vØô</a:t>
            </a:r>
            <a:r>
              <a:rPr lang="en-US" sz="2000" dirty="0" smtClean="0">
                <a:latin typeface="Chanakya" pitchFamily="2" charset="0"/>
              </a:rPr>
              <a:t>´ ¥</a:t>
            </a:r>
            <a:r>
              <a:rPr lang="en-US" sz="2000" dirty="0" err="1" smtClean="0">
                <a:latin typeface="Chanakya" pitchFamily="2" charset="0"/>
              </a:rPr>
              <a:t>ÂÙð</a:t>
            </a:r>
            <a:r>
              <a:rPr lang="en-US" sz="2000" dirty="0" smtClean="0">
                <a:latin typeface="Chanakya" pitchFamily="2" charset="0"/>
              </a:rPr>
              <a:t> ·¤ô °·¤ </a:t>
            </a:r>
            <a:r>
              <a:rPr lang="en-US" sz="2000" dirty="0" err="1" smtClean="0">
                <a:latin typeface="Chanakya" pitchFamily="2" charset="0"/>
              </a:rPr>
              <a:t>âæ¢S·ë¤çÌ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â¢SÍæ</a:t>
            </a:r>
            <a:r>
              <a:rPr lang="en-US" sz="2000" dirty="0" smtClean="0">
                <a:latin typeface="Chanakya" pitchFamily="2" charset="0"/>
              </a:rPr>
              <a:t> ·ð¤ M¤Â ×ð´ </a:t>
            </a:r>
            <a:r>
              <a:rPr lang="en-US" sz="2000" dirty="0" err="1" smtClean="0">
                <a:latin typeface="Chanakya" pitchFamily="2" charset="0"/>
              </a:rPr>
              <a:t>ÂçÚUÖæçáÌ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? §â </a:t>
            </a:r>
            <a:r>
              <a:rPr lang="en-US" sz="2000" dirty="0" err="1" smtClean="0">
                <a:latin typeface="Chanakya" pitchFamily="2" charset="0"/>
              </a:rPr>
              <a:t>â¢S·ë¤çÌ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§â ÚUæcÅþUßæ¼ ×ð´ </a:t>
            </a:r>
            <a:r>
              <a:rPr lang="en-US" sz="2000" dirty="0" err="1" smtClean="0">
                <a:latin typeface="Chanakya" pitchFamily="2" charset="0"/>
              </a:rPr>
              <a:t>çÂÌëâˆÌæ</a:t>
            </a:r>
            <a:r>
              <a:rPr lang="en-US" sz="2000" dirty="0" smtClean="0">
                <a:latin typeface="Chanakya" pitchFamily="2" charset="0"/>
              </a:rPr>
              <a:t>, ÂéM¤áßæ¼,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¢»Öð¼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¼ýôãU ·¤è </a:t>
            </a:r>
            <a:r>
              <a:rPr lang="en-US" sz="2000" dirty="0" err="1" smtClean="0">
                <a:latin typeface="Chanakya" pitchFamily="2" charset="0"/>
              </a:rPr>
              <a:t>Öêç</a:t>
            </a:r>
            <a:r>
              <a:rPr lang="en-US" sz="2000" dirty="0" smtClean="0">
                <a:latin typeface="Chanakya" pitchFamily="2" charset="0"/>
              </a:rPr>
              <a:t>×·¤æ ¥Õ </a:t>
            </a:r>
            <a:r>
              <a:rPr lang="en-US" sz="2000" dirty="0" err="1" smtClean="0">
                <a:latin typeface="Chanakya" pitchFamily="2" charset="0"/>
              </a:rPr>
              <a:t>ãU×ð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â×ÛæÙè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ãUô»è</a:t>
            </a:r>
            <a:r>
              <a:rPr lang="en-US" sz="2000" dirty="0" smtClean="0">
                <a:latin typeface="Chanakya" pitchFamily="2" charset="0"/>
              </a:rPr>
              <a:t> Ð §â ¥</a:t>
            </a:r>
            <a:r>
              <a:rPr lang="en-US" sz="2000" dirty="0" err="1" smtClean="0">
                <a:latin typeface="Chanakya" pitchFamily="2" charset="0"/>
              </a:rPr>
              <a:t>çÙßæØüÌæ</a:t>
            </a:r>
            <a:r>
              <a:rPr lang="en-US" sz="2000" dirty="0" smtClean="0">
                <a:latin typeface="Chanakya" pitchFamily="2" charset="0"/>
              </a:rPr>
              <a:t> ·¤ô Ù·¤</a:t>
            </a:r>
            <a:r>
              <a:rPr lang="en-US" sz="2000" dirty="0" err="1" smtClean="0">
                <a:latin typeface="Chanakya" pitchFamily="2" charset="0"/>
              </a:rPr>
              <a:t>æÚUÙð</a:t>
            </a:r>
            <a:r>
              <a:rPr lang="en-US" sz="2000" dirty="0" smtClean="0">
                <a:latin typeface="Chanakya" pitchFamily="2" charset="0"/>
              </a:rPr>
              <a:t> ·¤æ ¥</a:t>
            </a:r>
            <a:r>
              <a:rPr lang="en-US" sz="2000" dirty="0" err="1" smtClean="0">
                <a:latin typeface="Chanakya" pitchFamily="2" charset="0"/>
              </a:rPr>
              <a:t>Íü</a:t>
            </a:r>
            <a:r>
              <a:rPr lang="en-US" sz="2000" dirty="0" smtClean="0">
                <a:latin typeface="Chanakya" pitchFamily="2" charset="0"/>
              </a:rPr>
              <a:t> ¥Õ </a:t>
            </a:r>
            <a:r>
              <a:rPr lang="en-US" sz="2000" dirty="0" err="1" smtClean="0">
                <a:latin typeface="Chanakya" pitchFamily="2" charset="0"/>
              </a:rPr>
              <a:t>âæ×êçãU</a:t>
            </a:r>
            <a:r>
              <a:rPr lang="en-US" sz="2000" dirty="0" smtClean="0">
                <a:latin typeface="Chanakya" pitchFamily="2" charset="0"/>
              </a:rPr>
              <a:t>·¤ ¥æˆ×</a:t>
            </a:r>
            <a:r>
              <a:rPr lang="en-US" sz="2000" dirty="0" err="1" smtClean="0">
                <a:latin typeface="Chanakya" pitchFamily="2" charset="0"/>
              </a:rPr>
              <a:t>ãUˆØæ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</a:t>
            </a:r>
          </a:p>
          <a:p>
            <a:pPr algn="just"/>
            <a:r>
              <a:rPr lang="en-US" sz="2000" dirty="0" smtClean="0">
                <a:latin typeface="Chanakya" pitchFamily="2" charset="0"/>
              </a:rPr>
              <a:t>	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 ·¤æ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 °ß¢ </a:t>
            </a:r>
            <a:r>
              <a:rPr lang="en-US" sz="2000" dirty="0" err="1" smtClean="0">
                <a:latin typeface="Chanakya" pitchFamily="2" charset="0"/>
              </a:rPr>
              <a:t>âæ¢S·ë¤çÌ</a:t>
            </a:r>
            <a:r>
              <a:rPr lang="en-US" sz="2000" dirty="0" smtClean="0">
                <a:latin typeface="Chanakya" pitchFamily="2" charset="0"/>
              </a:rPr>
              <a:t>·¤ Öð¼ </a:t>
            </a:r>
            <a:r>
              <a:rPr lang="en-US" sz="2000" dirty="0" err="1" smtClean="0">
                <a:latin typeface="Chanakya" pitchFamily="2" charset="0"/>
              </a:rPr>
              <a:t>â¢SÍæ»Ì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Øð</a:t>
            </a:r>
            <a:r>
              <a:rPr lang="en-US" sz="2000" dirty="0" smtClean="0">
                <a:latin typeface="Chanakya" pitchFamily="2" charset="0"/>
              </a:rPr>
              <a:t> Öð¼ </a:t>
            </a:r>
            <a:r>
              <a:rPr lang="en-US" sz="2000" dirty="0" err="1" smtClean="0">
                <a:latin typeface="Chanakya" pitchFamily="2" charset="0"/>
              </a:rPr>
              <a:t>âæßüÖõç</a:t>
            </a:r>
            <a:r>
              <a:rPr lang="en-US" sz="2000" dirty="0" smtClean="0">
                <a:latin typeface="Chanakya" pitchFamily="2" charset="0"/>
              </a:rPr>
              <a:t>×·¤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ãUæÜæ¢ç</a:t>
            </a:r>
            <a:r>
              <a:rPr lang="en-US" sz="2000" dirty="0" smtClean="0">
                <a:latin typeface="Chanakya" pitchFamily="2" charset="0"/>
              </a:rPr>
              <a:t>·¤ §â Öð¼ ·¤ô </a:t>
            </a:r>
            <a:r>
              <a:rPr lang="en-US" sz="2000" dirty="0" err="1" smtClean="0">
                <a:latin typeface="Chanakya" pitchFamily="2" charset="0"/>
              </a:rPr>
              <a:t>Âý»ÅU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ÚUÙð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ÌÚUè·ð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çÖ‹Ù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çÖ‹Ù</a:t>
            </a:r>
            <a:r>
              <a:rPr lang="en-US" sz="2000" dirty="0" smtClean="0">
                <a:latin typeface="Chanakya" pitchFamily="2" charset="0"/>
              </a:rPr>
              <a:t> ¼ðàæ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æÜ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çÖ‹Ù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Üðç</a:t>
            </a:r>
            <a:r>
              <a:rPr lang="en-US" sz="2000" dirty="0" smtClean="0">
                <a:latin typeface="Chanakya" pitchFamily="2" charset="0"/>
              </a:rPr>
              <a:t>·¤Ù </a:t>
            </a:r>
            <a:r>
              <a:rPr lang="en-US" sz="2000" dirty="0" err="1" smtClean="0">
                <a:latin typeface="Chanakya" pitchFamily="2" charset="0"/>
              </a:rPr>
              <a:t>ãUÚU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°ß¢ </a:t>
            </a:r>
            <a:r>
              <a:rPr lang="en-US" sz="2000" dirty="0" err="1" smtClean="0">
                <a:latin typeface="Chanakya" pitchFamily="2" charset="0"/>
              </a:rPr>
              <a:t>ãUÚU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æÜ</a:t>
            </a:r>
            <a:r>
              <a:rPr lang="en-US" sz="2000" dirty="0" smtClean="0">
                <a:latin typeface="Chanakya" pitchFamily="2" charset="0"/>
              </a:rPr>
              <a:t> ×ð´ ·</a:t>
            </a:r>
            <a:r>
              <a:rPr lang="en-US" sz="2000" dirty="0" err="1" smtClean="0">
                <a:latin typeface="Chanakya" pitchFamily="2" charset="0"/>
              </a:rPr>
              <a:t>ð¤ßÜ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°¢ </a:t>
            </a:r>
            <a:r>
              <a:rPr lang="en-US" sz="2000" dirty="0" err="1" smtClean="0">
                <a:latin typeface="Chanakya" pitchFamily="2" charset="0"/>
              </a:rPr>
              <a:t>ãUè</a:t>
            </a:r>
            <a:r>
              <a:rPr lang="en-US" sz="2000" dirty="0" smtClean="0">
                <a:latin typeface="Chanakya" pitchFamily="2" charset="0"/>
              </a:rPr>
              <a:t> §â Öð¼ ·ð¤ ¼écÂçÚU‡ææ× </a:t>
            </a:r>
            <a:r>
              <a:rPr lang="en-US" sz="2000" dirty="0" err="1" smtClean="0">
                <a:latin typeface="Chanakya" pitchFamily="2" charset="0"/>
              </a:rPr>
              <a:t>Öô»Ìè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ÚUãUè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¿</a:t>
            </a:r>
            <a:r>
              <a:rPr lang="en-US" sz="2000" dirty="0" err="1" smtClean="0">
                <a:latin typeface="Chanakya" pitchFamily="2" charset="0"/>
              </a:rPr>
              <a:t>æãðU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ÂçÚU‡ææ</a:t>
            </a:r>
            <a:r>
              <a:rPr lang="en-US" sz="2000" dirty="0" smtClean="0">
                <a:latin typeface="Chanakya" pitchFamily="2" charset="0"/>
              </a:rPr>
              <a:t>× </a:t>
            </a:r>
            <a:r>
              <a:rPr lang="en-US" sz="2000" dirty="0" err="1" smtClean="0">
                <a:latin typeface="Chanakya" pitchFamily="2" charset="0"/>
              </a:rPr>
              <a:t>àæç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vÌ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Íßæ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ÂýÖéÌæ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¥Ü» </a:t>
            </a:r>
            <a:r>
              <a:rPr lang="en-US" sz="2000" dirty="0" err="1" smtClean="0">
                <a:latin typeface="Chanakya" pitchFamily="2" charset="0"/>
              </a:rPr>
              <a:t>ÚUãUÌæ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ÂéM¤áô</a:t>
            </a:r>
            <a:r>
              <a:rPr lang="en-US" sz="2000" dirty="0" smtClean="0">
                <a:latin typeface="Chanakya" pitchFamily="2" charset="0"/>
              </a:rPr>
              <a:t>´ ·ð¤ </a:t>
            </a:r>
            <a:r>
              <a:rPr lang="en-US" sz="2000" dirty="0" err="1" smtClean="0">
                <a:latin typeface="Chanakya" pitchFamily="2" charset="0"/>
              </a:rPr>
              <a:t>âæ×Ùð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çÙÙ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çSÍçÌ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æÙÙð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Áñâè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ÕæÌ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</a:t>
            </a:r>
            <a:r>
              <a:rPr lang="en-US" sz="2000" dirty="0" smtClean="0">
                <a:latin typeface="Chanakya" pitchFamily="2" charset="0"/>
              </a:rPr>
              <a:t> Ð ¥»ÚU ·¤</a:t>
            </a:r>
            <a:r>
              <a:rPr lang="en-US" sz="2000" dirty="0" err="1" smtClean="0">
                <a:latin typeface="Chanakya" pitchFamily="2" charset="0"/>
              </a:rPr>
              <a:t>ô§ü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ÂÙð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âæÍè</a:t>
            </a:r>
            <a:r>
              <a:rPr lang="en-US" sz="2000" dirty="0" smtClean="0">
                <a:latin typeface="Chanakya" pitchFamily="2" charset="0"/>
              </a:rPr>
              <a:t> ·ð¤ ¥</a:t>
            </a:r>
            <a:r>
              <a:rPr lang="en-US" sz="2000" dirty="0" err="1" smtClean="0">
                <a:latin typeface="Chanakya" pitchFamily="2" charset="0"/>
              </a:rPr>
              <a:t>Âðÿææ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 ·¤</a:t>
            </a:r>
            <a:r>
              <a:rPr lang="en-US" sz="2000" dirty="0" err="1" smtClean="0">
                <a:latin typeface="Chanakya" pitchFamily="2" charset="0"/>
              </a:rPr>
              <a:t>æØü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Ìô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ÂçÚUßæÚU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Íßæ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ßãU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SÍæÙ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ÂýæŒÌ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ãUôÌæ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çÁâ</a:t>
            </a:r>
            <a:r>
              <a:rPr lang="en-US" sz="2000" dirty="0" smtClean="0">
                <a:latin typeface="Chanakya" pitchFamily="2" charset="0"/>
              </a:rPr>
              <a:t>·¤è </a:t>
            </a:r>
            <a:r>
              <a:rPr lang="en-US" sz="2000" dirty="0" err="1" smtClean="0">
                <a:latin typeface="Chanakya" pitchFamily="2" charset="0"/>
              </a:rPr>
              <a:t>ßãU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¥</a:t>
            </a:r>
            <a:r>
              <a:rPr lang="en-US" sz="2000" dirty="0" err="1" smtClean="0">
                <a:latin typeface="Chanakya" pitchFamily="2" charset="0"/>
              </a:rPr>
              <a:t>Èý¤è</a:t>
            </a:r>
            <a:r>
              <a:rPr lang="en-US" sz="2000" dirty="0" smtClean="0">
                <a:latin typeface="Chanakya" pitchFamily="2" charset="0"/>
              </a:rPr>
              <a:t>·¤æ ×ð´ Ü»Ö» ·</a:t>
            </a:r>
            <a:r>
              <a:rPr lang="en-US" sz="2000" dirty="0" err="1" smtClean="0">
                <a:latin typeface="Chanakya" pitchFamily="2" charset="0"/>
              </a:rPr>
              <a:t>ë¤çá</a:t>
            </a:r>
            <a:r>
              <a:rPr lang="en-US" sz="2000" dirty="0" smtClean="0">
                <a:latin typeface="Chanakya" pitchFamily="2" charset="0"/>
              </a:rPr>
              <a:t> ©UˆÂæ¼Ù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</a:t>
            </a:r>
            <a:r>
              <a:rPr lang="en-US" sz="2000" dirty="0" err="1" smtClean="0">
                <a:latin typeface="Chanakya" pitchFamily="2" charset="0"/>
              </a:rPr>
              <a:t>mæÚUæ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endParaRPr lang="en-US" sz="2000" dirty="0">
              <a:latin typeface="Chanakya" pitchFamily="2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914400"/>
            <a:ext cx="6172200" cy="79345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en-US" sz="2000" dirty="0" err="1" smtClean="0">
                <a:latin typeface="Chanakya" pitchFamily="2" charset="0"/>
              </a:rPr>
              <a:t>ÖæÚUÌ</a:t>
            </a:r>
            <a:r>
              <a:rPr lang="en-US" sz="2000" dirty="0" smtClean="0">
                <a:latin typeface="Chanakya" pitchFamily="2" charset="0"/>
              </a:rPr>
              <a:t> ×ð´ ¥</a:t>
            </a:r>
            <a:r>
              <a:rPr lang="en-US" sz="2000" dirty="0" err="1" smtClean="0">
                <a:latin typeface="Chanakya" pitchFamily="2" charset="0"/>
              </a:rPr>
              <a:t>æÁ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·</a:t>
            </a:r>
            <a:r>
              <a:rPr lang="en-US" sz="2000" dirty="0" err="1" smtClean="0">
                <a:latin typeface="Chanakya" pitchFamily="2" charset="0"/>
              </a:rPr>
              <a:t>é¤ÀU</a:t>
            </a:r>
            <a:r>
              <a:rPr lang="en-US" sz="2000" dirty="0" smtClean="0">
                <a:latin typeface="Chanakya" pitchFamily="2" charset="0"/>
              </a:rPr>
              <a:t> °</a:t>
            </a:r>
            <a:r>
              <a:rPr lang="en-US" sz="2000" dirty="0" err="1" smtClean="0">
                <a:latin typeface="Chanakya" pitchFamily="2" charset="0"/>
              </a:rPr>
              <a:t>ðâè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ÁæçÌØæ</a:t>
            </a:r>
            <a:r>
              <a:rPr lang="en-US" sz="2000" dirty="0" smtClean="0">
                <a:latin typeface="Chanakya" pitchFamily="2" charset="0"/>
              </a:rPr>
              <a:t>¢ ß </a:t>
            </a:r>
            <a:r>
              <a:rPr lang="en-US" sz="2000" dirty="0" err="1" smtClean="0">
                <a:latin typeface="Chanakya" pitchFamily="2" charset="0"/>
              </a:rPr>
              <a:t>ÁÙÁæçÌØæ</a:t>
            </a:r>
            <a:r>
              <a:rPr lang="en-US" sz="2000" dirty="0" smtClean="0">
                <a:latin typeface="Chanakya" pitchFamily="2" charset="0"/>
              </a:rPr>
              <a:t>¡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ÁãUæ</a:t>
            </a:r>
            <a:r>
              <a:rPr lang="en-US" sz="2000" dirty="0" smtClean="0">
                <a:latin typeface="Chanakya" pitchFamily="2" charset="0"/>
              </a:rPr>
              <a:t>¢ ÂÚU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Ìô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æÚUæ</a:t>
            </a:r>
            <a:r>
              <a:rPr lang="en-US" sz="2000" dirty="0" smtClean="0">
                <a:latin typeface="Chanakya" pitchFamily="2" charset="0"/>
              </a:rPr>
              <a:t>× ·¤</a:t>
            </a:r>
            <a:r>
              <a:rPr lang="en-US" sz="2000" dirty="0" err="1" smtClean="0">
                <a:latin typeface="Chanakya" pitchFamily="2" charset="0"/>
              </a:rPr>
              <a:t>ÚUÌð</a:t>
            </a:r>
            <a:r>
              <a:rPr lang="en-US" sz="2000" dirty="0" smtClean="0">
                <a:latin typeface="Chanakya" pitchFamily="2" charset="0"/>
              </a:rPr>
              <a:t> 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°¡ </a:t>
            </a:r>
            <a:r>
              <a:rPr lang="en-US" sz="2000" dirty="0" err="1" smtClean="0">
                <a:latin typeface="Chanakya" pitchFamily="2" charset="0"/>
              </a:rPr>
              <a:t>âæÚÔU</a:t>
            </a:r>
            <a:r>
              <a:rPr lang="en-US" sz="2000" dirty="0" smtClean="0">
                <a:latin typeface="Chanakya" pitchFamily="2" charset="0"/>
              </a:rPr>
              <a:t> ç¼Ù </a:t>
            </a:r>
            <a:r>
              <a:rPr lang="en-US" sz="2000" dirty="0" err="1" smtClean="0">
                <a:latin typeface="Chanakya" pitchFamily="2" charset="0"/>
              </a:rPr>
              <a:t>ƒæÚU</a:t>
            </a:r>
            <a:r>
              <a:rPr lang="en-US" sz="2000" dirty="0" smtClean="0">
                <a:latin typeface="Chanakya" pitchFamily="2" charset="0"/>
              </a:rPr>
              <a:t>-»</a:t>
            </a:r>
            <a:r>
              <a:rPr lang="en-US" sz="2000" dirty="0" err="1" smtClean="0">
                <a:latin typeface="Chanakya" pitchFamily="2" charset="0"/>
              </a:rPr>
              <a:t>ëãUSÍè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â¢ÖæÜÙð</a:t>
            </a:r>
            <a:r>
              <a:rPr lang="en-US" sz="2000" dirty="0" smtClean="0">
                <a:latin typeface="Chanakya" pitchFamily="2" charset="0"/>
              </a:rPr>
              <a:t> ·ð¤ ¥</a:t>
            </a:r>
            <a:r>
              <a:rPr lang="en-US" sz="2000" dirty="0" err="1" smtClean="0">
                <a:latin typeface="Chanakya" pitchFamily="2" charset="0"/>
              </a:rPr>
              <a:t>Üæßæ</a:t>
            </a:r>
            <a:r>
              <a:rPr lang="en-US" sz="2000" dirty="0" smtClean="0">
                <a:latin typeface="Chanakya" pitchFamily="2" charset="0"/>
              </a:rPr>
              <a:t> ¹ðÌô´ ÂÚU °ß¢ ¥‹Ø ·¤æ×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</a:t>
            </a:r>
          </a:p>
          <a:p>
            <a:pPr algn="just"/>
            <a:r>
              <a:rPr lang="en-US" sz="2000" dirty="0" smtClean="0">
                <a:latin typeface="Chanakya" pitchFamily="2" charset="0"/>
              </a:rPr>
              <a:t>	</a:t>
            </a:r>
            <a:r>
              <a:rPr lang="en-US" sz="2000" dirty="0" err="1" smtClean="0">
                <a:latin typeface="Chanakya" pitchFamily="2" charset="0"/>
              </a:rPr>
              <a:t>ßSÌéÌÑ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æÙß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·¤æ §</a:t>
            </a:r>
            <a:r>
              <a:rPr lang="en-US" sz="2000" dirty="0" err="1" smtClean="0">
                <a:latin typeface="Chanakya" pitchFamily="2" charset="0"/>
              </a:rPr>
              <a:t>çÌãUæâ</a:t>
            </a:r>
            <a:r>
              <a:rPr lang="en-US" sz="2000" dirty="0" smtClean="0">
                <a:latin typeface="Chanakya" pitchFamily="2" charset="0"/>
              </a:rPr>
              <a:t>,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·¤ô </a:t>
            </a:r>
            <a:r>
              <a:rPr lang="en-US" sz="2000" dirty="0" err="1" smtClean="0">
                <a:latin typeface="Chanakya" pitchFamily="2" charset="0"/>
              </a:rPr>
              <a:t>âˆÌæ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ÂýÖéˆÌæ</a:t>
            </a:r>
            <a:r>
              <a:rPr lang="en-US" sz="2000" dirty="0" smtClean="0">
                <a:latin typeface="Chanakya" pitchFamily="2" charset="0"/>
              </a:rPr>
              <a:t> °ß¢  </a:t>
            </a:r>
            <a:r>
              <a:rPr lang="en-US" sz="2000" dirty="0" err="1" smtClean="0">
                <a:latin typeface="Chanakya" pitchFamily="2" charset="0"/>
              </a:rPr>
              <a:t>àæçvÌ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¼êÚU ÚU¹Ùð ·¤æ §</a:t>
            </a:r>
            <a:r>
              <a:rPr lang="en-US" sz="2000" dirty="0" err="1" smtClean="0">
                <a:latin typeface="Chanakya" pitchFamily="2" charset="0"/>
              </a:rPr>
              <a:t>çÌãUæâ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§</a:t>
            </a:r>
            <a:r>
              <a:rPr lang="en-US" sz="2000" dirty="0" err="1" smtClean="0">
                <a:latin typeface="Chanakya" pitchFamily="2" charset="0"/>
              </a:rPr>
              <a:t>âçÜ</a:t>
            </a:r>
            <a:r>
              <a:rPr lang="en-US" sz="2000" dirty="0" smtClean="0">
                <a:latin typeface="Chanakya" pitchFamily="2" charset="0"/>
              </a:rPr>
              <a:t>° </a:t>
            </a:r>
            <a:r>
              <a:rPr lang="en-US" sz="2000" dirty="0" err="1" smtClean="0">
                <a:latin typeface="Chanakya" pitchFamily="2" charset="0"/>
              </a:rPr>
              <a:t>ÂýˆØð</a:t>
            </a:r>
            <a:r>
              <a:rPr lang="en-US" sz="2000" dirty="0" smtClean="0">
                <a:latin typeface="Chanakya" pitchFamily="2" charset="0"/>
              </a:rPr>
              <a:t>·¤ ¼ðàæ, </a:t>
            </a:r>
            <a:r>
              <a:rPr lang="en-US" sz="2000" dirty="0" err="1" smtClean="0">
                <a:latin typeface="Chanakya" pitchFamily="2" charset="0"/>
              </a:rPr>
              <a:t>ÂýˆØð</a:t>
            </a:r>
            <a:r>
              <a:rPr lang="en-US" sz="2000" dirty="0" smtClean="0">
                <a:latin typeface="Chanakya" pitchFamily="2" charset="0"/>
              </a:rPr>
              <a:t>·¤ ·¤</a:t>
            </a:r>
            <a:r>
              <a:rPr lang="en-US" sz="2000" dirty="0" err="1" smtClean="0">
                <a:latin typeface="Chanakya" pitchFamily="2" charset="0"/>
              </a:rPr>
              <a:t>æÜ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ÂýˆØð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ÁæçÌ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ÂýˆØð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Ï×ü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·¤ô </a:t>
            </a:r>
            <a:r>
              <a:rPr lang="en-US" sz="2000" dirty="0" err="1" smtClean="0">
                <a:latin typeface="Chanakya" pitchFamily="2" charset="0"/>
              </a:rPr>
              <a:t>ÂéM¤áô</a:t>
            </a:r>
            <a:r>
              <a:rPr lang="en-US" sz="2000" dirty="0" smtClean="0">
                <a:latin typeface="Chanakya" pitchFamily="2" charset="0"/>
              </a:rPr>
              <a:t>´ ·ð¤ </a:t>
            </a:r>
            <a:r>
              <a:rPr lang="en-US" sz="2000" dirty="0" err="1" smtClean="0">
                <a:latin typeface="Chanakya" pitchFamily="2" charset="0"/>
              </a:rPr>
              <a:t>ÕÚUæÕÚU</a:t>
            </a:r>
            <a:r>
              <a:rPr lang="en-US" sz="2000" dirty="0" smtClean="0">
                <a:latin typeface="Chanakya" pitchFamily="2" charset="0"/>
              </a:rPr>
              <a:t> Ù ¥</a:t>
            </a:r>
            <a:r>
              <a:rPr lang="en-US" sz="2000" dirty="0" err="1" smtClean="0">
                <a:latin typeface="Chanakya" pitchFamily="2" charset="0"/>
              </a:rPr>
              <a:t>æÙð</a:t>
            </a:r>
            <a:r>
              <a:rPr lang="en-US" sz="2000" dirty="0" smtClean="0">
                <a:latin typeface="Chanakya" pitchFamily="2" charset="0"/>
              </a:rPr>
              <a:t> ¼ðÙð ·¤è </a:t>
            </a:r>
            <a:r>
              <a:rPr lang="en-US" sz="2000" dirty="0" err="1" smtClean="0">
                <a:latin typeface="Chanakya" pitchFamily="2" charset="0"/>
              </a:rPr>
              <a:t>â¢ÚU¿Ùæ</a:t>
            </a:r>
            <a:r>
              <a:rPr lang="en-US" sz="2000" dirty="0" smtClean="0">
                <a:latin typeface="Chanakya" pitchFamily="2" charset="0"/>
              </a:rPr>
              <a:t>ˆ×·¤ °ß¢ </a:t>
            </a:r>
            <a:r>
              <a:rPr lang="en-US" sz="2000" dirty="0" err="1" smtClean="0">
                <a:latin typeface="Chanakya" pitchFamily="2" charset="0"/>
              </a:rPr>
              <a:t>âæ¢S·ë¤çÌ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ÕæŠØÌæ</a:t>
            </a:r>
            <a:r>
              <a:rPr lang="en-US" sz="2000" dirty="0" smtClean="0">
                <a:latin typeface="Chanakya" pitchFamily="2" charset="0"/>
              </a:rPr>
              <a:t>°¢ </a:t>
            </a:r>
            <a:r>
              <a:rPr lang="en-US" sz="2000" dirty="0" err="1" smtClean="0">
                <a:latin typeface="Chanakya" pitchFamily="2" charset="0"/>
              </a:rPr>
              <a:t>ÕÙæ§ü</a:t>
            </a:r>
            <a:r>
              <a:rPr lang="en-US" sz="2000" dirty="0" smtClean="0">
                <a:latin typeface="Chanakya" pitchFamily="2" charset="0"/>
              </a:rPr>
              <a:t> »§ü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çß×éç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vÌ</a:t>
            </a:r>
            <a:r>
              <a:rPr lang="en-US" sz="2000" dirty="0" smtClean="0">
                <a:latin typeface="Chanakya" pitchFamily="2" charset="0"/>
              </a:rPr>
              <a:t> ¥æ‹¼ôÜÙ ¥</a:t>
            </a:r>
            <a:r>
              <a:rPr lang="en-US" sz="2000" dirty="0" err="1" smtClean="0">
                <a:latin typeface="Chanakya" pitchFamily="2" charset="0"/>
              </a:rPr>
              <a:t>Íßæ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·¤æÚUßæ¼ ¥æ‹¼ôÜÙ ×ð´ ×</a:t>
            </a:r>
            <a:r>
              <a:rPr lang="en-US" sz="2000" dirty="0" err="1" smtClean="0">
                <a:latin typeface="Chanakya" pitchFamily="2" charset="0"/>
              </a:rPr>
              <a:t>éMØÌÑ</a:t>
            </a:r>
            <a:r>
              <a:rPr lang="en-US" sz="2000" dirty="0" smtClean="0">
                <a:latin typeface="Chanakya" pitchFamily="2" charset="0"/>
              </a:rPr>
              <a:t> ¼ô </a:t>
            </a:r>
            <a:r>
              <a:rPr lang="en-US" sz="2000" dirty="0" err="1" smtClean="0">
                <a:latin typeface="Chanakya" pitchFamily="2" charset="0"/>
              </a:rPr>
              <a:t>ÏæÚU‡ææ¥ô</a:t>
            </a:r>
            <a:r>
              <a:rPr lang="en-US" sz="2000" dirty="0" smtClean="0">
                <a:latin typeface="Chanakya" pitchFamily="2" charset="0"/>
              </a:rPr>
              <a:t>¢ ÂÚU ÕÜ ç¼Øæ </a:t>
            </a:r>
            <a:r>
              <a:rPr lang="en-US" sz="2000" dirty="0" err="1" smtClean="0">
                <a:latin typeface="Chanakya" pitchFamily="2" charset="0"/>
              </a:rPr>
              <a:t>ÁæÌæ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(·¤) </a:t>
            </a:r>
            <a:r>
              <a:rPr lang="en-US" sz="2000" dirty="0" err="1" smtClean="0">
                <a:latin typeface="Chanakya" pitchFamily="2" charset="0"/>
              </a:rPr>
              <a:t>â×æÙÌæ</a:t>
            </a:r>
            <a:r>
              <a:rPr lang="en-US" sz="2000" dirty="0" smtClean="0">
                <a:latin typeface="Chanakya" pitchFamily="2" charset="0"/>
              </a:rPr>
              <a:t> ·¤æ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, (¹) Öð¼ çßÖð¼ ·¤æ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·¤æÚUßæ¼Ð </a:t>
            </a:r>
            <a:r>
              <a:rPr lang="en-US" sz="2000" dirty="0" err="1" smtClean="0">
                <a:latin typeface="Chanakya" pitchFamily="2" charset="0"/>
              </a:rPr>
              <a:t>â×æÙÌæ</a:t>
            </a:r>
            <a:r>
              <a:rPr lang="en-US" sz="2000" dirty="0" smtClean="0">
                <a:latin typeface="Chanakya" pitchFamily="2" charset="0"/>
              </a:rPr>
              <a:t> ·¤æ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·¤æÚUßæ¼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°ß¢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§Ù ¼ôÙô´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¢»ô´ ×ð´ </a:t>
            </a:r>
            <a:r>
              <a:rPr lang="en-US" sz="2000" dirty="0" err="1" smtClean="0">
                <a:latin typeface="Chanakya" pitchFamily="2" charset="0"/>
              </a:rPr>
              <a:t>â×æÙÌæ</a:t>
            </a:r>
            <a:r>
              <a:rPr lang="en-US" sz="2000" dirty="0" smtClean="0">
                <a:latin typeface="Chanakya" pitchFamily="2" charset="0"/>
              </a:rPr>
              <a:t> ·¤æ ÂýçÌÂæ¼Ù ·¤</a:t>
            </a:r>
            <a:r>
              <a:rPr lang="en-US" sz="2000" dirty="0" err="1" smtClean="0">
                <a:latin typeface="Chanakya" pitchFamily="2" charset="0"/>
              </a:rPr>
              <a:t>ÚUÌæ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æÙÌæ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</a:t>
            </a:r>
            <a:r>
              <a:rPr lang="en-US" sz="2000" dirty="0" err="1" smtClean="0">
                <a:latin typeface="Chanakya" pitchFamily="2" charset="0"/>
              </a:rPr>
              <a:t>Áô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æØü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·¤ÚU â·¤</a:t>
            </a:r>
            <a:r>
              <a:rPr lang="en-US" sz="2000" dirty="0" err="1" smtClean="0">
                <a:latin typeface="Chanakya" pitchFamily="2" charset="0"/>
              </a:rPr>
              <a:t>Ìð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ßãUè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æØü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UÌÙè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ãUè</a:t>
            </a:r>
            <a:r>
              <a:rPr lang="en-US" sz="2000" dirty="0" smtClean="0">
                <a:latin typeface="Chanakya" pitchFamily="2" charset="0"/>
              </a:rPr>
              <a:t> ¼ÿæÌæ °ß¢ ·</a:t>
            </a:r>
            <a:r>
              <a:rPr lang="en-US" sz="2000" dirty="0" err="1" smtClean="0">
                <a:latin typeface="Chanakya" pitchFamily="2" charset="0"/>
              </a:rPr>
              <a:t>é¤àæÜÌæ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°¢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·¤ÚU â·¤</a:t>
            </a:r>
            <a:r>
              <a:rPr lang="en-US" sz="2000" dirty="0" err="1" smtClean="0">
                <a:latin typeface="Chanakya" pitchFamily="2" charset="0"/>
              </a:rPr>
              <a:t>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¥</a:t>
            </a:r>
            <a:r>
              <a:rPr lang="en-US" sz="2000" dirty="0" err="1" smtClean="0">
                <a:latin typeface="Chanakya" pitchFamily="2" charset="0"/>
              </a:rPr>
              <a:t>â×æÙÌæ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çSÍçÌ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éMØÌÑ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çÂÌëâˆÌæ</a:t>
            </a:r>
            <a:r>
              <a:rPr lang="en-US" sz="2000" dirty="0" smtClean="0">
                <a:latin typeface="Chanakya" pitchFamily="2" charset="0"/>
              </a:rPr>
              <a:t>ˆ×·¤ ¥</a:t>
            </a:r>
            <a:r>
              <a:rPr lang="en-US" sz="2000" dirty="0" err="1" smtClean="0">
                <a:latin typeface="Chanakya" pitchFamily="2" charset="0"/>
              </a:rPr>
              <a:t>Íßæ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ÂýÏæÙ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ÃØßSÍæ</a:t>
            </a:r>
            <a:r>
              <a:rPr lang="en-US" sz="2000" dirty="0" smtClean="0">
                <a:latin typeface="Chanakya" pitchFamily="2" charset="0"/>
              </a:rPr>
              <a:t> ·ð¤ ·¤</a:t>
            </a:r>
            <a:r>
              <a:rPr lang="en-US" sz="2000" dirty="0" err="1" smtClean="0">
                <a:latin typeface="Chanakya" pitchFamily="2" charset="0"/>
              </a:rPr>
              <a:t>æÚU‡æ</a:t>
            </a:r>
            <a:r>
              <a:rPr lang="en-US" sz="2000" dirty="0" smtClean="0">
                <a:latin typeface="Chanakya" pitchFamily="2" charset="0"/>
              </a:rPr>
              <a:t> Á‹× </a:t>
            </a:r>
            <a:r>
              <a:rPr lang="en-US" sz="2000" dirty="0" err="1" smtClean="0">
                <a:latin typeface="Chanakya" pitchFamily="2" charset="0"/>
              </a:rPr>
              <a:t>ÜðÌè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Áô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·¤ô ·</a:t>
            </a:r>
            <a:r>
              <a:rPr lang="en-US" sz="2000" dirty="0" err="1" smtClean="0">
                <a:latin typeface="Chanakya" pitchFamily="2" charset="0"/>
              </a:rPr>
              <a:t>é¤ÀU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çßàæðá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æØôZ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Áñâð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ƒæÚU</a:t>
            </a:r>
            <a:r>
              <a:rPr lang="en-US" sz="2000" dirty="0" smtClean="0">
                <a:latin typeface="Chanakya" pitchFamily="2" charset="0"/>
              </a:rPr>
              <a:t>- »</a:t>
            </a:r>
            <a:r>
              <a:rPr lang="en-US" sz="2000" dirty="0" err="1" smtClean="0">
                <a:latin typeface="Chanakya" pitchFamily="2" charset="0"/>
              </a:rPr>
              <a:t>ëãUSÍè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Õ“æô</a:t>
            </a:r>
            <a:r>
              <a:rPr lang="en-US" sz="2000" dirty="0" smtClean="0">
                <a:latin typeface="Chanakya" pitchFamily="2" charset="0"/>
              </a:rPr>
              <a:t>´ ·¤æ </a:t>
            </a:r>
            <a:r>
              <a:rPr lang="en-US" sz="2000" dirty="0" err="1" smtClean="0">
                <a:latin typeface="Chanakya" pitchFamily="2" charset="0"/>
              </a:rPr>
              <a:t>ÂæÜÙ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Âôá‡æ</a:t>
            </a:r>
            <a:r>
              <a:rPr lang="en-US" sz="2000" dirty="0" smtClean="0">
                <a:latin typeface="Chanakya" pitchFamily="2" charset="0"/>
              </a:rPr>
              <a:t> §ˆØæç¼ Ì·¤ </a:t>
            </a:r>
            <a:r>
              <a:rPr lang="en-US" sz="2000" dirty="0" err="1" smtClean="0">
                <a:latin typeface="Chanakya" pitchFamily="2" charset="0"/>
              </a:rPr>
              <a:t>ãUè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âèç×Ì</a:t>
            </a:r>
            <a:r>
              <a:rPr lang="en-US" sz="2000" dirty="0" smtClean="0">
                <a:latin typeface="Chanakya" pitchFamily="2" charset="0"/>
              </a:rPr>
              <a:t> ·¤ÚU ¼ðÌè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§â </a:t>
            </a:r>
            <a:r>
              <a:rPr lang="en-US" sz="2000" dirty="0" err="1" smtClean="0">
                <a:latin typeface="Chanakya" pitchFamily="2" charset="0"/>
              </a:rPr>
              <a:t>ÃØßSÍæ</a:t>
            </a:r>
            <a:r>
              <a:rPr lang="en-US" sz="2000" dirty="0" smtClean="0">
                <a:latin typeface="Chanakya" pitchFamily="2" charset="0"/>
              </a:rPr>
              <a:t> ×ð¢ °ß¢ §â </a:t>
            </a:r>
            <a:r>
              <a:rPr lang="en-US" sz="2000" dirty="0" err="1" smtClean="0">
                <a:latin typeface="Chanakya" pitchFamily="2" charset="0"/>
              </a:rPr>
              <a:t>ÃØßSÍæ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·¤è </a:t>
            </a:r>
            <a:r>
              <a:rPr lang="en-US" sz="2000" dirty="0" err="1" smtClean="0">
                <a:latin typeface="Chanakya" pitchFamily="2" charset="0"/>
              </a:rPr>
              <a:t>ÚU¿Ùæ</a:t>
            </a:r>
            <a:r>
              <a:rPr lang="en-US" sz="2000" dirty="0" smtClean="0">
                <a:latin typeface="Chanakya" pitchFamily="2" charset="0"/>
              </a:rPr>
              <a:t>ˆ×·¤ °ß¢ </a:t>
            </a:r>
            <a:r>
              <a:rPr lang="en-US" sz="2000" dirty="0" err="1" smtClean="0">
                <a:latin typeface="Chanakya" pitchFamily="2" charset="0"/>
              </a:rPr>
              <a:t>âëÁÙæ</a:t>
            </a:r>
            <a:r>
              <a:rPr lang="en-US" sz="2000" dirty="0" smtClean="0">
                <a:latin typeface="Chanakya" pitchFamily="2" charset="0"/>
              </a:rPr>
              <a:t>ˆ×·¤ </a:t>
            </a:r>
            <a:r>
              <a:rPr lang="en-US" sz="2000" dirty="0" err="1" smtClean="0">
                <a:latin typeface="Chanakya" pitchFamily="2" charset="0"/>
              </a:rPr>
              <a:t>ÂýçÌÖæ</a:t>
            </a:r>
            <a:r>
              <a:rPr lang="en-US" sz="2000" dirty="0" smtClean="0">
                <a:latin typeface="Chanakya" pitchFamily="2" charset="0"/>
              </a:rPr>
              <a:t> â¢·</a:t>
            </a:r>
            <a:r>
              <a:rPr lang="en-US" sz="2000" dirty="0" err="1" smtClean="0">
                <a:latin typeface="Chanakya" pitchFamily="2" charset="0"/>
              </a:rPr>
              <a:t>é¤ç¿Ì</a:t>
            </a:r>
            <a:r>
              <a:rPr lang="en-US" sz="2000" dirty="0" smtClean="0">
                <a:latin typeface="Chanakya" pitchFamily="2" charset="0"/>
              </a:rPr>
              <a:t> °ß¢ ·é¢¤</a:t>
            </a:r>
            <a:r>
              <a:rPr lang="en-US" sz="2000" dirty="0" err="1" smtClean="0">
                <a:latin typeface="Chanakya" pitchFamily="2" charset="0"/>
              </a:rPr>
              <a:t>çÆUÌ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Öð¼ çßÖð¼ ·¤æ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·¤æÚUßæ¼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°ß¢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 Á»Ì ×ð´ </a:t>
            </a:r>
            <a:r>
              <a:rPr lang="en-US" sz="2000" dirty="0" err="1" smtClean="0">
                <a:latin typeface="Chanakya" pitchFamily="2" charset="0"/>
              </a:rPr>
              <a:t>àææÚUèçÚU</a:t>
            </a:r>
            <a:r>
              <a:rPr lang="en-US" sz="2000" dirty="0" smtClean="0">
                <a:latin typeface="Chanakya" pitchFamily="2" charset="0"/>
              </a:rPr>
              <a:t>·¤ °ß¢ </a:t>
            </a:r>
            <a:r>
              <a:rPr lang="en-US" sz="2000" dirty="0" err="1" smtClean="0">
                <a:latin typeface="Chanakya" pitchFamily="2" charset="0"/>
              </a:rPr>
              <a:t>Âýæ·ë¤çÌ</a:t>
            </a:r>
            <a:r>
              <a:rPr lang="en-US" sz="2000" dirty="0" smtClean="0">
                <a:latin typeface="Chanakya" pitchFamily="2" charset="0"/>
              </a:rPr>
              <a:t>·¤ Öð¼ ·¤è </a:t>
            </a:r>
            <a:r>
              <a:rPr lang="en-US" sz="2000" dirty="0" err="1" smtClean="0">
                <a:latin typeface="Chanakya" pitchFamily="2" charset="0"/>
              </a:rPr>
              <a:t>âæßüÖõç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Ìæ</a:t>
            </a:r>
            <a:r>
              <a:rPr lang="en-US" sz="2000" dirty="0" smtClean="0">
                <a:latin typeface="Chanakya" pitchFamily="2" charset="0"/>
              </a:rPr>
              <a:t> ·¤ô </a:t>
            </a:r>
            <a:r>
              <a:rPr lang="en-US" sz="2000" dirty="0" err="1" smtClean="0">
                <a:latin typeface="Chanakya" pitchFamily="2" charset="0"/>
              </a:rPr>
              <a:t>Sßè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Õè</a:t>
            </a:r>
            <a:r>
              <a:rPr lang="en-US" sz="2000" dirty="0" smtClean="0">
                <a:latin typeface="Chanakya" pitchFamily="2" charset="0"/>
              </a:rPr>
              <a:t>¿ </a:t>
            </a:r>
            <a:r>
              <a:rPr lang="en-US" sz="2000" dirty="0" err="1" smtClean="0">
                <a:latin typeface="Chanakya" pitchFamily="2" charset="0"/>
              </a:rPr>
              <a:t>àææÚUèçÚU</a:t>
            </a:r>
            <a:r>
              <a:rPr lang="en-US" sz="2000" dirty="0" smtClean="0">
                <a:latin typeface="Chanakya" pitchFamily="2" charset="0"/>
              </a:rPr>
              <a:t>·¤ ¥‹ÌÚU ©</a:t>
            </a:r>
            <a:r>
              <a:rPr lang="en-US" sz="2000" dirty="0" err="1" smtClean="0">
                <a:latin typeface="Chanakya" pitchFamily="2" charset="0"/>
              </a:rPr>
              <a:t>UÙ·ð</a:t>
            </a:r>
            <a:r>
              <a:rPr lang="en-US" sz="2000" dirty="0" smtClean="0">
                <a:latin typeface="Chanakya" pitchFamily="2" charset="0"/>
              </a:rPr>
              <a:t>¤ Ú¢U» M¤Â, ¥æ·¤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§ˆØæç¼ </a:t>
            </a:r>
            <a:r>
              <a:rPr lang="en-US" sz="2000" dirty="0" err="1" smtClean="0">
                <a:latin typeface="Chanakya" pitchFamily="2" charset="0"/>
              </a:rPr>
              <a:t>àææÚUèçÚU</a:t>
            </a:r>
            <a:r>
              <a:rPr lang="en-US" sz="2000" dirty="0" smtClean="0">
                <a:latin typeface="Chanakya" pitchFamily="2" charset="0"/>
              </a:rPr>
              <a:t>·¤ ¥</a:t>
            </a:r>
            <a:r>
              <a:rPr lang="en-US" sz="2000" dirty="0" err="1" smtClean="0">
                <a:latin typeface="Chanakya" pitchFamily="2" charset="0"/>
              </a:rPr>
              <a:t>æÏæÚU</a:t>
            </a:r>
            <a:r>
              <a:rPr lang="en-US" sz="2000" dirty="0" smtClean="0">
                <a:latin typeface="Chanakya" pitchFamily="2" charset="0"/>
              </a:rPr>
              <a:t> ÂÚU </a:t>
            </a:r>
            <a:r>
              <a:rPr lang="en-US" sz="2000" dirty="0" err="1" smtClean="0">
                <a:latin typeface="Chanakya" pitchFamily="2" charset="0"/>
              </a:rPr>
              <a:t>çÙç×üÌ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 </a:t>
            </a:r>
          </a:p>
          <a:p>
            <a:pPr algn="just"/>
            <a:r>
              <a:rPr lang="en-US" sz="2000" dirty="0" smtClean="0">
                <a:latin typeface="Chanakya" pitchFamily="2" charset="0"/>
              </a:rPr>
              <a:t>	</a:t>
            </a:r>
            <a:r>
              <a:rPr lang="en-US" sz="2000" dirty="0" err="1" smtClean="0">
                <a:latin typeface="Chanakya" pitchFamily="2" charset="0"/>
              </a:rPr>
              <a:t>ØêÚUôÂ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vßè</a:t>
            </a:r>
            <a:r>
              <a:rPr lang="en-US" sz="2000" dirty="0" smtClean="0">
                <a:latin typeface="Chanakya" pitchFamily="2" charset="0"/>
              </a:rPr>
              <a:t>´ àæÌæy¼è ·ð¤ ¥¢Ì </a:t>
            </a:r>
            <a:r>
              <a:rPr lang="en-US" sz="2000" dirty="0" err="1" smtClean="0">
                <a:latin typeface="Chanakya" pitchFamily="2" charset="0"/>
              </a:rPr>
              <a:t>ÌÍæ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w®ßè</a:t>
            </a:r>
            <a:r>
              <a:rPr lang="en-US" sz="2000" dirty="0" smtClean="0">
                <a:latin typeface="Chanakya" pitchFamily="2" charset="0"/>
              </a:rPr>
              <a:t>´ àæÌæy¼è ·ð¤ </a:t>
            </a:r>
            <a:r>
              <a:rPr lang="en-US" sz="2000" dirty="0" err="1" smtClean="0">
                <a:latin typeface="Chanakya" pitchFamily="2" charset="0"/>
              </a:rPr>
              <a:t>ÂýæÚ¢UÖ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ÙæÚUè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éç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vÌ</a:t>
            </a:r>
            <a:r>
              <a:rPr lang="en-US" sz="2000" dirty="0" smtClean="0">
                <a:latin typeface="Chanakya" pitchFamily="2" charset="0"/>
              </a:rPr>
              <a:t> ¥æ‹¼ôÜÙ ¿</a:t>
            </a:r>
            <a:r>
              <a:rPr lang="en-US" sz="2000" dirty="0" err="1" smtClean="0">
                <a:latin typeface="Chanakya" pitchFamily="2" charset="0"/>
              </a:rPr>
              <a:t>Üð</a:t>
            </a:r>
            <a:r>
              <a:rPr lang="en-US" sz="2000" dirty="0" smtClean="0">
                <a:latin typeface="Chanakya" pitchFamily="2" charset="0"/>
              </a:rPr>
              <a:t> Ð ¥</a:t>
            </a:r>
            <a:r>
              <a:rPr lang="en-US" sz="2000" dirty="0" err="1" smtClean="0">
                <a:latin typeface="Chanakya" pitchFamily="2" charset="0"/>
              </a:rPr>
              <a:t>æÁ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Ìô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ßãUæ</a:t>
            </a:r>
            <a:r>
              <a:rPr lang="en-US" sz="2000" dirty="0" smtClean="0">
                <a:latin typeface="Chanakya" pitchFamily="2" charset="0"/>
              </a:rPr>
              <a:t>¢ ÙæÚUèßæ¼è ¥æ‹¼ôÜÙ ¥ˆØ‹Ì </a:t>
            </a:r>
            <a:r>
              <a:rPr lang="en-US" sz="2000" dirty="0" err="1" smtClean="0">
                <a:latin typeface="Chanakya" pitchFamily="2" charset="0"/>
              </a:rPr>
              <a:t>ÃØæÂ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ãU×æÚÔU</a:t>
            </a:r>
            <a:r>
              <a:rPr lang="en-US" sz="2000" dirty="0" smtClean="0">
                <a:latin typeface="Chanakya" pitchFamily="2" charset="0"/>
              </a:rPr>
              <a:t> ¼ðàæ ×ð´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¥æ‹¼ôÜÙ ¥æÁæ¼è ·¤è </a:t>
            </a:r>
            <a:r>
              <a:rPr lang="en-US" sz="2000" dirty="0" err="1" smtClean="0">
                <a:latin typeface="Chanakya" pitchFamily="2" charset="0"/>
              </a:rPr>
              <a:t>ÜÇ¸Uæ§ü</a:t>
            </a:r>
            <a:r>
              <a:rPr lang="en-US" sz="2000" dirty="0" smtClean="0">
                <a:latin typeface="Chanakya" pitchFamily="2" charset="0"/>
              </a:rPr>
              <a:t> ×ð¢ </a:t>
            </a:r>
            <a:r>
              <a:rPr lang="en-US" sz="2000" dirty="0" err="1" smtClean="0">
                <a:latin typeface="Chanakya" pitchFamily="2" charset="0"/>
              </a:rPr>
              <a:t>ÕãéUÌ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âæÏæÚU‡æ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Íæ</a:t>
            </a:r>
            <a:r>
              <a:rPr lang="en-US" sz="2000" dirty="0" smtClean="0">
                <a:latin typeface="Chanakya" pitchFamily="2" charset="0"/>
              </a:rPr>
              <a:t> Ð</a:t>
            </a:r>
            <a:endParaRPr lang="en-US" sz="2000" dirty="0">
              <a:latin typeface="Chanakya" pitchFamily="2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609600"/>
            <a:ext cx="6172200" cy="82393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en-US" sz="2000" dirty="0" smtClean="0">
                <a:latin typeface="Chanakya" pitchFamily="2" charset="0"/>
              </a:rPr>
              <a:t>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Øã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ãéU¥æ</a:t>
            </a:r>
            <a:r>
              <a:rPr lang="en-US" sz="2000" dirty="0" smtClean="0">
                <a:latin typeface="Chanakya" pitchFamily="2" charset="0"/>
              </a:rPr>
              <a:t> ç·¤ </a:t>
            </a:r>
            <a:r>
              <a:rPr lang="en-US" sz="2000" dirty="0" err="1" smtClean="0">
                <a:latin typeface="Chanakya" pitchFamily="2" charset="0"/>
              </a:rPr>
              <a:t>ÚUæcÅþUèØ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ÙðÌæ¥ô</a:t>
            </a:r>
            <a:r>
              <a:rPr lang="en-US" sz="2000" dirty="0" smtClean="0">
                <a:latin typeface="Chanakya" pitchFamily="2" charset="0"/>
              </a:rPr>
              <a:t>¢ ·¤è ¥»</a:t>
            </a:r>
            <a:r>
              <a:rPr lang="en-US" sz="2000" dirty="0" err="1" smtClean="0">
                <a:latin typeface="Chanakya" pitchFamily="2" charset="0"/>
              </a:rPr>
              <a:t>éßæ§ü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Ùð</a:t>
            </a:r>
            <a:r>
              <a:rPr lang="en-US" sz="2000" dirty="0" smtClean="0">
                <a:latin typeface="Chanakya" pitchFamily="2" charset="0"/>
              </a:rPr>
              <a:t> §â </a:t>
            </a:r>
            <a:r>
              <a:rPr lang="en-US" sz="2000" dirty="0" err="1" smtClean="0">
                <a:latin typeface="Chanakya" pitchFamily="2" charset="0"/>
              </a:rPr>
              <a:t>ÜÇ¸Uæ§ü</a:t>
            </a:r>
            <a:r>
              <a:rPr lang="en-US" sz="2000" dirty="0" smtClean="0">
                <a:latin typeface="Chanakya" pitchFamily="2" charset="0"/>
              </a:rPr>
              <a:t> ×ð´ ¥</a:t>
            </a:r>
            <a:r>
              <a:rPr lang="en-US" sz="2000" dirty="0" err="1" smtClean="0">
                <a:latin typeface="Chanakya" pitchFamily="2" charset="0"/>
              </a:rPr>
              <a:t>ÂÙè</a:t>
            </a:r>
            <a:r>
              <a:rPr lang="en-US" sz="2000" dirty="0" smtClean="0">
                <a:latin typeface="Chanakya" pitchFamily="2" charset="0"/>
              </a:rPr>
              <a:t> Öæ»è¼æÚUè ·¤è Ð ·</a:t>
            </a:r>
            <a:r>
              <a:rPr lang="en-US" sz="2000" dirty="0" err="1" smtClean="0">
                <a:latin typeface="Chanakya" pitchFamily="2" charset="0"/>
              </a:rPr>
              <a:t>é¤ÀU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U“æ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×ŠØ× </a:t>
            </a:r>
            <a:r>
              <a:rPr lang="en-US" sz="2000" dirty="0" err="1" smtClean="0">
                <a:latin typeface="Chanakya" pitchFamily="2" charset="0"/>
              </a:rPr>
              <a:t>ß»ü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çàæÿææ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ÂýæŒÌ</a:t>
            </a:r>
            <a:r>
              <a:rPr lang="en-US" sz="2000" dirty="0" smtClean="0">
                <a:latin typeface="Chanakya" pitchFamily="2" charset="0"/>
              </a:rPr>
              <a:t> ·¤è Ð </a:t>
            </a:r>
            <a:r>
              <a:rPr lang="en-US" sz="2000" dirty="0" err="1" smtClean="0">
                <a:latin typeface="Chanakya" pitchFamily="2" charset="0"/>
              </a:rPr>
              <a:t>â¢çßÏæÙ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Üæ»ê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ãUôÙð</a:t>
            </a:r>
            <a:r>
              <a:rPr lang="en-US" sz="2000" dirty="0" smtClean="0">
                <a:latin typeface="Chanakya" pitchFamily="2" charset="0"/>
              </a:rPr>
              <a:t> ·ð¤ Õæ¼ ÁÕ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ƒæôçáÌ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ãéU¥æ</a:t>
            </a:r>
            <a:r>
              <a:rPr lang="en-US" sz="2000" dirty="0" smtClean="0">
                <a:latin typeface="Chanakya" pitchFamily="2" charset="0"/>
              </a:rPr>
              <a:t> ç·¤ </a:t>
            </a:r>
            <a:r>
              <a:rPr lang="en-US" sz="2000" dirty="0" err="1" smtClean="0">
                <a:latin typeface="Chanakya" pitchFamily="2" charset="0"/>
              </a:rPr>
              <a:t>ÚUæ’Ø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ÃØç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vÌØô</a:t>
            </a:r>
            <a:r>
              <a:rPr lang="en-US" sz="2000" dirty="0" smtClean="0">
                <a:latin typeface="Chanakya" pitchFamily="2" charset="0"/>
              </a:rPr>
              <a:t>´ ×ð´ </a:t>
            </a:r>
            <a:r>
              <a:rPr lang="en-US" sz="2000" dirty="0" err="1" smtClean="0">
                <a:latin typeface="Chanakya" pitchFamily="2" charset="0"/>
              </a:rPr>
              <a:t>ÁæçÌ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Ï×ü</a:t>
            </a:r>
            <a:r>
              <a:rPr lang="en-US" sz="2000" dirty="0" smtClean="0">
                <a:latin typeface="Chanakya" pitchFamily="2" charset="0"/>
              </a:rPr>
              <a:t> ·ð¤ ¥</a:t>
            </a:r>
            <a:r>
              <a:rPr lang="en-US" sz="2000" dirty="0" err="1" smtClean="0">
                <a:latin typeface="Chanakya" pitchFamily="2" charset="0"/>
              </a:rPr>
              <a:t>æÏæÚU</a:t>
            </a:r>
            <a:r>
              <a:rPr lang="en-US" sz="2000" dirty="0" smtClean="0">
                <a:latin typeface="Chanakya" pitchFamily="2" charset="0"/>
              </a:rPr>
              <a:t> ÂÚU ·¤</a:t>
            </a:r>
            <a:r>
              <a:rPr lang="en-US" sz="2000" dirty="0" err="1" smtClean="0">
                <a:latin typeface="Chanakya" pitchFamily="2" charset="0"/>
              </a:rPr>
              <a:t>ô§ü</a:t>
            </a:r>
            <a:r>
              <a:rPr lang="en-US" sz="2000" dirty="0" smtClean="0">
                <a:latin typeface="Chanakya" pitchFamily="2" charset="0"/>
              </a:rPr>
              <a:t> Öð¼Öæß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 ¢·¤</a:t>
            </a:r>
            <a:r>
              <a:rPr lang="en-US" sz="2000" dirty="0" err="1" smtClean="0">
                <a:latin typeface="Chanakya" pitchFamily="2" charset="0"/>
              </a:rPr>
              <a:t>ÚÔU»æ</a:t>
            </a:r>
            <a:r>
              <a:rPr lang="en-US" sz="2000" dirty="0" smtClean="0">
                <a:latin typeface="Chanakya" pitchFamily="2" charset="0"/>
              </a:rPr>
              <a:t> ÌÕ </a:t>
            </a:r>
            <a:r>
              <a:rPr lang="en-US" sz="2000" dirty="0" err="1" smtClean="0">
                <a:latin typeface="Chanakya" pitchFamily="2" charset="0"/>
              </a:rPr>
              <a:t>ÙæÚUè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éç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vÌ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° ¥æ‹¼ôÜÙ ¿</a:t>
            </a:r>
            <a:r>
              <a:rPr lang="en-US" sz="2000" dirty="0" err="1" smtClean="0">
                <a:latin typeface="Chanakya" pitchFamily="2" charset="0"/>
              </a:rPr>
              <a:t>Üð</a:t>
            </a:r>
            <a:r>
              <a:rPr lang="en-US" sz="2000" dirty="0" smtClean="0">
                <a:latin typeface="Chanakya" pitchFamily="2" charset="0"/>
              </a:rPr>
              <a:t> Ð ¼ÚU¥âÜ ×ð´ </a:t>
            </a:r>
            <a:r>
              <a:rPr lang="en-US" sz="2000" dirty="0" err="1" smtClean="0">
                <a:latin typeface="Chanakya" pitchFamily="2" charset="0"/>
              </a:rPr>
              <a:t>ÖæÚUÌèØ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·¤è </a:t>
            </a:r>
            <a:r>
              <a:rPr lang="en-US" sz="2000" dirty="0" err="1" smtClean="0">
                <a:latin typeface="Chanakya" pitchFamily="2" charset="0"/>
              </a:rPr>
              <a:t>ÕãéUÌ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ÕÇ¸Uè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â×SØæ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</a:t>
            </a:r>
            <a:r>
              <a:rPr lang="en-US" sz="2000" dirty="0" err="1" smtClean="0">
                <a:latin typeface="Chanakya" pitchFamily="2" charset="0"/>
              </a:rPr>
              <a:t>ÂéM¤áô</a:t>
            </a:r>
            <a:r>
              <a:rPr lang="en-US" sz="2000" dirty="0" smtClean="0">
                <a:latin typeface="Chanakya" pitchFamily="2" charset="0"/>
              </a:rPr>
              <a:t>¢ ·¤è </a:t>
            </a:r>
            <a:r>
              <a:rPr lang="en-US" sz="2000" dirty="0" err="1" smtClean="0">
                <a:latin typeface="Chanakya" pitchFamily="2" charset="0"/>
              </a:rPr>
              <a:t>ÌéÜÙæ</a:t>
            </a:r>
            <a:r>
              <a:rPr lang="en-US" sz="2000" dirty="0" smtClean="0">
                <a:latin typeface="Chanakya" pitchFamily="2" charset="0"/>
              </a:rPr>
              <a:t> ×ð´ ©</a:t>
            </a:r>
            <a:r>
              <a:rPr lang="en-US" sz="2000" dirty="0" err="1" smtClean="0">
                <a:latin typeface="Chanakya" pitchFamily="2" charset="0"/>
              </a:rPr>
              <a:t>UÙ·ð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âæÍ</a:t>
            </a:r>
            <a:r>
              <a:rPr lang="en-US" sz="2000" dirty="0" smtClean="0">
                <a:latin typeface="Chanakya" pitchFamily="2" charset="0"/>
              </a:rPr>
              <a:t> Öð¼Öæß  ç·¤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Öð¼Öæß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âÖè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ÿæð˜æô</a:t>
            </a:r>
            <a:r>
              <a:rPr lang="en-US" sz="2000" dirty="0" smtClean="0">
                <a:latin typeface="Chanakya" pitchFamily="2" charset="0"/>
              </a:rPr>
              <a:t>´ ×ð´ ¼ð¹Ùð ·¤ô </a:t>
            </a:r>
            <a:r>
              <a:rPr lang="en-US" sz="2000" dirty="0" err="1" smtClean="0">
                <a:latin typeface="Chanakya" pitchFamily="2" charset="0"/>
              </a:rPr>
              <a:t>ç×ÜÌæ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¥Õ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ãUæ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Ü»æ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Âé˜æ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Âé˜æè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§</a:t>
            </a:r>
            <a:r>
              <a:rPr lang="en-US" sz="2000" dirty="0" err="1" smtClean="0">
                <a:latin typeface="Chanakya" pitchFamily="2" charset="0"/>
              </a:rPr>
              <a:t>Ù·ð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âæÍ</a:t>
            </a:r>
            <a:r>
              <a:rPr lang="en-US" sz="2000" dirty="0" smtClean="0">
                <a:latin typeface="Chanakya" pitchFamily="2" charset="0"/>
              </a:rPr>
              <a:t> Öð¼ÖæßÂê‡æü </a:t>
            </a:r>
            <a:r>
              <a:rPr lang="en-US" sz="2000" dirty="0" err="1" smtClean="0">
                <a:latin typeface="Chanakya" pitchFamily="2" charset="0"/>
              </a:rPr>
              <a:t>ÃØßãUæÚU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ç·¤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ÁæÙæ</a:t>
            </a:r>
            <a:r>
              <a:rPr lang="en-US" sz="2000" dirty="0" smtClean="0">
                <a:latin typeface="Chanakya" pitchFamily="2" charset="0"/>
              </a:rPr>
              <a:t> ¿</a:t>
            </a:r>
            <a:r>
              <a:rPr lang="en-US" sz="2000" dirty="0" err="1" smtClean="0">
                <a:latin typeface="Chanakya" pitchFamily="2" charset="0"/>
              </a:rPr>
              <a:t>æçãU</a:t>
            </a:r>
            <a:r>
              <a:rPr lang="en-US" sz="2000" dirty="0" smtClean="0">
                <a:latin typeface="Chanakya" pitchFamily="2" charset="0"/>
              </a:rPr>
              <a:t>° Ð</a:t>
            </a:r>
          </a:p>
          <a:p>
            <a:pPr algn="just"/>
            <a:r>
              <a:rPr lang="en-US" sz="2000" dirty="0" smtClean="0">
                <a:latin typeface="Chanakya" pitchFamily="2" charset="0"/>
              </a:rPr>
              <a:t>	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SßæÖæçß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ÁÕ </a:t>
            </a:r>
            <a:r>
              <a:rPr lang="en-US" sz="2000" dirty="0" err="1" smtClean="0">
                <a:latin typeface="Chanakya" pitchFamily="2" charset="0"/>
              </a:rPr>
              <a:t>Áñçß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èØ</a:t>
            </a:r>
            <a:r>
              <a:rPr lang="en-US" sz="2000" dirty="0" smtClean="0">
                <a:latin typeface="Chanakya" pitchFamily="2" charset="0"/>
              </a:rPr>
              <a:t> ¼ëçcÅU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çÈ¤ÚU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·ð¤ </a:t>
            </a:r>
            <a:r>
              <a:rPr lang="en-US" sz="2000" dirty="0" err="1" smtClean="0">
                <a:latin typeface="Chanakya" pitchFamily="2" charset="0"/>
              </a:rPr>
              <a:t>âæÍ</a:t>
            </a:r>
            <a:r>
              <a:rPr lang="en-US" sz="2000" dirty="0" smtClean="0">
                <a:latin typeface="Chanakya" pitchFamily="2" charset="0"/>
              </a:rPr>
              <a:t> Öð¼Öæß </a:t>
            </a:r>
            <a:r>
              <a:rPr lang="en-US" sz="2000" dirty="0" err="1" smtClean="0">
                <a:latin typeface="Chanakya" pitchFamily="2" charset="0"/>
              </a:rPr>
              <a:t>vØô</a:t>
            </a:r>
            <a:r>
              <a:rPr lang="en-US" sz="2000" dirty="0" smtClean="0">
                <a:latin typeface="Chanakya" pitchFamily="2" charset="0"/>
              </a:rPr>
              <a:t>´ ? §</a:t>
            </a:r>
            <a:r>
              <a:rPr lang="en-US" sz="2000" dirty="0" err="1" smtClean="0">
                <a:latin typeface="Chanakya" pitchFamily="2" charset="0"/>
              </a:rPr>
              <a:t>â·ð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ÂèÀðU</a:t>
            </a:r>
            <a:r>
              <a:rPr lang="en-US" sz="2000" dirty="0" smtClean="0">
                <a:latin typeface="Chanakya" pitchFamily="2" charset="0"/>
              </a:rPr>
              <a:t> ·¤§ü 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×</a:t>
            </a:r>
            <a:r>
              <a:rPr lang="en-US" sz="2000" dirty="0" err="1" smtClean="0">
                <a:latin typeface="Chanakya" pitchFamily="2" charset="0"/>
              </a:rPr>
              <a:t>ñ˜æðØè</a:t>
            </a:r>
            <a:r>
              <a:rPr lang="en-US" sz="2000" dirty="0" smtClean="0">
                <a:latin typeface="Chanakya" pitchFamily="2" charset="0"/>
              </a:rPr>
              <a:t> ¿</a:t>
            </a:r>
            <a:r>
              <a:rPr lang="en-US" sz="2000" dirty="0" err="1" smtClean="0">
                <a:latin typeface="Chanakya" pitchFamily="2" charset="0"/>
              </a:rPr>
              <a:t>õÏÚUè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ãUÌè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</a:t>
            </a:r>
            <a:r>
              <a:rPr lang="en-US" sz="2000" dirty="0" err="1" smtClean="0">
                <a:latin typeface="Chanakya" pitchFamily="2" charset="0"/>
              </a:rPr>
              <a:t>ÖæÚUÌ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·¤è </a:t>
            </a:r>
            <a:r>
              <a:rPr lang="en-US" sz="2000" dirty="0" err="1" smtClean="0">
                <a:latin typeface="Chanakya" pitchFamily="2" charset="0"/>
              </a:rPr>
              <a:t>Áô</a:t>
            </a:r>
            <a:r>
              <a:rPr lang="en-US" sz="2000" dirty="0" smtClean="0">
                <a:latin typeface="Chanakya" pitchFamily="2" charset="0"/>
              </a:rPr>
              <a:t> Â¼ ¼çÜÌ </a:t>
            </a:r>
            <a:r>
              <a:rPr lang="en-US" sz="2000" dirty="0" err="1" smtClean="0">
                <a:latin typeface="Chanakya" pitchFamily="2" charset="0"/>
              </a:rPr>
              <a:t>çSÍçÌ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 ©</a:t>
            </a:r>
            <a:r>
              <a:rPr lang="en-US" sz="2000" dirty="0" err="1" smtClean="0">
                <a:latin typeface="Chanakya" pitchFamily="2" charset="0"/>
              </a:rPr>
              <a:t>Uâ·ð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ÂèÀðU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çß¿æÚUÏæÚUæ</a:t>
            </a:r>
            <a:r>
              <a:rPr lang="en-US" sz="2000" dirty="0" smtClean="0">
                <a:latin typeface="Chanakya" pitchFamily="2" charset="0"/>
              </a:rPr>
              <a:t> 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â¢ÚU¿Ùæ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ÕãéUÌ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ÕÇ¸ðU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æÚU‡æ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Sß¢Ì˜æÌæ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ÂýæçŒÌ</a:t>
            </a:r>
            <a:r>
              <a:rPr lang="en-US" sz="2000" dirty="0" smtClean="0">
                <a:latin typeface="Chanakya" pitchFamily="2" charset="0"/>
              </a:rPr>
              <a:t> ·ð¤ Õæ¼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ãU×æÚUè</a:t>
            </a:r>
            <a:r>
              <a:rPr lang="en-US" sz="2000" dirty="0" smtClean="0">
                <a:latin typeface="Chanakya" pitchFamily="2" charset="0"/>
              </a:rPr>
              <a:t> §â </a:t>
            </a:r>
            <a:r>
              <a:rPr lang="en-US" sz="2000" dirty="0" err="1" smtClean="0">
                <a:latin typeface="Chanakya" pitchFamily="2" charset="0"/>
              </a:rPr>
              <a:t>ÏæÚU‡ææ</a:t>
            </a:r>
            <a:r>
              <a:rPr lang="en-US" sz="2000" dirty="0" smtClean="0">
                <a:latin typeface="Chanakya" pitchFamily="2" charset="0"/>
              </a:rPr>
              <a:t> ×ð´ ·¤</a:t>
            </a:r>
            <a:r>
              <a:rPr lang="en-US" sz="2000" dirty="0" err="1" smtClean="0">
                <a:latin typeface="Chanakya" pitchFamily="2" charset="0"/>
              </a:rPr>
              <a:t>ô§ü</a:t>
            </a:r>
            <a:r>
              <a:rPr lang="en-US" sz="2000" dirty="0" smtClean="0">
                <a:latin typeface="Chanakya" pitchFamily="2" charset="0"/>
              </a:rPr>
              <a:t> ¥¢ÌÚU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¥</a:t>
            </a:r>
            <a:r>
              <a:rPr lang="en-US" sz="2000" dirty="0" err="1" smtClean="0">
                <a:latin typeface="Chanakya" pitchFamily="2" charset="0"/>
              </a:rPr>
              <a:t>æØæ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ØãUæ</a:t>
            </a:r>
            <a:r>
              <a:rPr lang="en-US" sz="2000" dirty="0" smtClean="0">
                <a:latin typeface="Chanakya" pitchFamily="2" charset="0"/>
              </a:rPr>
              <a:t>¢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SÂcÅU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</a:t>
            </a:r>
            <a:r>
              <a:rPr lang="en-US" sz="2000" dirty="0" err="1" smtClean="0">
                <a:latin typeface="Chanakya" pitchFamily="2" charset="0"/>
              </a:rPr>
              <a:t>ÖæÚUÌèØ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âÖè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çS˜æØæ</a:t>
            </a:r>
            <a:r>
              <a:rPr lang="en-US" sz="2000" dirty="0" smtClean="0">
                <a:latin typeface="Chanakya" pitchFamily="2" charset="0"/>
              </a:rPr>
              <a:t>¢ °·¤ </a:t>
            </a:r>
            <a:r>
              <a:rPr lang="en-US" sz="2000" dirty="0" err="1" smtClean="0">
                <a:latin typeface="Chanakya" pitchFamily="2" charset="0"/>
              </a:rPr>
              <a:t>ãUè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 ·ð¤ </a:t>
            </a:r>
            <a:r>
              <a:rPr lang="en-US" sz="2000" dirty="0" err="1" smtClean="0">
                <a:latin typeface="Chanakya" pitchFamily="2" charset="0"/>
              </a:rPr>
              <a:t>ãUôÙð</a:t>
            </a:r>
            <a:r>
              <a:rPr lang="en-US" sz="2000" dirty="0" smtClean="0">
                <a:latin typeface="Chanakya" pitchFamily="2" charset="0"/>
              </a:rPr>
              <a:t> ·ð¤ ·¤</a:t>
            </a:r>
            <a:r>
              <a:rPr lang="en-US" sz="2000" dirty="0" err="1" smtClean="0">
                <a:latin typeface="Chanakya" pitchFamily="2" charset="0"/>
              </a:rPr>
              <a:t>æÚU‡æ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</a:t>
            </a:r>
            <a:r>
              <a:rPr lang="en-US" sz="2000" dirty="0" smtClean="0">
                <a:latin typeface="Chanakya" pitchFamily="2" charset="0"/>
              </a:rPr>
              <a:t>·¤ÚU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°·¤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¼êâÚUè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çÖ‹Ù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çÖ‹ÙÌæ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çßÁæÌèØÌæ</a:t>
            </a:r>
            <a:r>
              <a:rPr lang="en-US" sz="2000" dirty="0" smtClean="0">
                <a:latin typeface="Chanakya" pitchFamily="2" charset="0"/>
              </a:rPr>
              <a:t> 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U“æ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ß»ü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çS˜æØæ</a:t>
            </a:r>
            <a:r>
              <a:rPr lang="en-US" sz="2000" dirty="0" smtClean="0">
                <a:latin typeface="Chanakya" pitchFamily="2" charset="0"/>
              </a:rPr>
              <a:t>¢ ×ŠØ× </a:t>
            </a:r>
            <a:r>
              <a:rPr lang="en-US" sz="2000" dirty="0" err="1" smtClean="0">
                <a:latin typeface="Chanakya" pitchFamily="2" charset="0"/>
              </a:rPr>
              <a:t>ß»ü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çÖ‹Ù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§Ù ¼ôÙô´ </a:t>
            </a:r>
            <a:r>
              <a:rPr lang="en-US" sz="2000" dirty="0" err="1" smtClean="0">
                <a:latin typeface="Chanakya" pitchFamily="2" charset="0"/>
              </a:rPr>
              <a:t>ß»ôZ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çS˜æØæ</a:t>
            </a:r>
            <a:r>
              <a:rPr lang="en-US" sz="2000" dirty="0" smtClean="0">
                <a:latin typeface="Chanakya" pitchFamily="2" charset="0"/>
              </a:rPr>
              <a:t>¢ </a:t>
            </a:r>
            <a:r>
              <a:rPr lang="en-US" sz="2000" dirty="0" err="1" smtClean="0">
                <a:latin typeface="Chanakya" pitchFamily="2" charset="0"/>
              </a:rPr>
              <a:t>çÙÙ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ß»ü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çÖ‹Ù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ÁÕ </a:t>
            </a:r>
            <a:r>
              <a:rPr lang="en-US" sz="2000" dirty="0" err="1" smtClean="0">
                <a:latin typeface="Chanakya" pitchFamily="2" charset="0"/>
              </a:rPr>
              <a:t>ãU</a:t>
            </a:r>
            <a:r>
              <a:rPr lang="en-US" sz="2000" dirty="0" smtClean="0">
                <a:latin typeface="Chanakya" pitchFamily="2" charset="0"/>
              </a:rPr>
              <a:t>×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·¤è </a:t>
            </a:r>
            <a:r>
              <a:rPr lang="en-US" sz="2000" dirty="0" err="1" smtClean="0">
                <a:latin typeface="Chanakya" pitchFamily="2" charset="0"/>
              </a:rPr>
              <a:t>ÂýçSÍçÌ</a:t>
            </a:r>
            <a:r>
              <a:rPr lang="en-US" sz="2000" dirty="0" smtClean="0">
                <a:latin typeface="Chanakya" pitchFamily="2" charset="0"/>
              </a:rPr>
              <a:t> ·¤æ ×</a:t>
            </a:r>
            <a:r>
              <a:rPr lang="en-US" sz="2000" dirty="0" err="1" smtClean="0">
                <a:latin typeface="Chanakya" pitchFamily="2" charset="0"/>
              </a:rPr>
              <a:t>êËØæ</a:t>
            </a:r>
            <a:r>
              <a:rPr lang="en-US" sz="2000" dirty="0" smtClean="0">
                <a:latin typeface="Chanakya" pitchFamily="2" charset="0"/>
              </a:rPr>
              <a:t>¢·¤Ù ·¤</a:t>
            </a:r>
            <a:r>
              <a:rPr lang="en-US" sz="2000" dirty="0" err="1" smtClean="0">
                <a:latin typeface="Chanakya" pitchFamily="2" charset="0"/>
              </a:rPr>
              <a:t>ÚUð</a:t>
            </a:r>
            <a:r>
              <a:rPr lang="en-US" sz="2000" dirty="0" smtClean="0">
                <a:latin typeface="Chanakya" pitchFamily="2" charset="0"/>
              </a:rPr>
              <a:t>´ ÌÕ </a:t>
            </a:r>
            <a:r>
              <a:rPr lang="en-US" sz="2000" dirty="0" err="1" smtClean="0">
                <a:latin typeface="Chanakya" pitchFamily="2" charset="0"/>
              </a:rPr>
              <a:t>ãU×ð</a:t>
            </a:r>
            <a:r>
              <a:rPr lang="en-US" sz="2000" dirty="0" smtClean="0">
                <a:latin typeface="Chanakya" pitchFamily="2" charset="0"/>
              </a:rPr>
              <a:t>´ §â </a:t>
            </a:r>
            <a:r>
              <a:rPr lang="en-US" sz="2000" dirty="0" err="1" smtClean="0">
                <a:latin typeface="Chanakya" pitchFamily="2" charset="0"/>
              </a:rPr>
              <a:t>çßçßÏÌæ</a:t>
            </a:r>
            <a:r>
              <a:rPr lang="en-US" sz="2000" dirty="0" smtClean="0">
                <a:latin typeface="Chanakya" pitchFamily="2" charset="0"/>
              </a:rPr>
              <a:t> ·¤ô </a:t>
            </a:r>
            <a:r>
              <a:rPr lang="en-US" sz="2000" dirty="0" err="1" smtClean="0">
                <a:latin typeface="Chanakya" pitchFamily="2" charset="0"/>
              </a:rPr>
              <a:t>â×ÛæÙæ</a:t>
            </a:r>
            <a:r>
              <a:rPr lang="en-US" sz="2000" dirty="0" smtClean="0">
                <a:latin typeface="Chanakya" pitchFamily="2" charset="0"/>
              </a:rPr>
              <a:t> ¿</a:t>
            </a:r>
            <a:r>
              <a:rPr lang="en-US" sz="2000" dirty="0" err="1" smtClean="0">
                <a:latin typeface="Chanakya" pitchFamily="2" charset="0"/>
              </a:rPr>
              <a:t>æçãU</a:t>
            </a:r>
            <a:r>
              <a:rPr lang="en-US" sz="2000" dirty="0" smtClean="0">
                <a:latin typeface="Chanakya" pitchFamily="2" charset="0"/>
              </a:rPr>
              <a:t>° Ð </a:t>
            </a:r>
            <a:r>
              <a:rPr lang="en-US" sz="2000" dirty="0" err="1" smtClean="0">
                <a:latin typeface="Chanakya" pitchFamily="2" charset="0"/>
              </a:rPr>
              <a:t>çÙçà¿Ì</a:t>
            </a:r>
            <a:r>
              <a:rPr lang="en-US" sz="2000" dirty="0" smtClean="0">
                <a:latin typeface="Chanakya" pitchFamily="2" charset="0"/>
              </a:rPr>
              <a:t> M¤Â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â×SØæ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ãUæÙ»ÚUô</a:t>
            </a:r>
            <a:r>
              <a:rPr lang="en-US" sz="2000" dirty="0" smtClean="0">
                <a:latin typeface="Chanakya" pitchFamily="2" charset="0"/>
              </a:rPr>
              <a:t>´ ×ð´ </a:t>
            </a:r>
            <a:r>
              <a:rPr lang="en-US" sz="2000" dirty="0" err="1" smtClean="0">
                <a:latin typeface="Chanakya" pitchFamily="2" charset="0"/>
              </a:rPr>
              <a:t>ÚUãUÙð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ßæÜè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·¤è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ßð</a:t>
            </a:r>
            <a:r>
              <a:rPr lang="en-US" sz="2000" dirty="0" smtClean="0">
                <a:latin typeface="Chanakya" pitchFamily="2" charset="0"/>
              </a:rPr>
              <a:t> »</a:t>
            </a:r>
            <a:r>
              <a:rPr lang="en-US" sz="2000" dirty="0" err="1" smtClean="0">
                <a:latin typeface="Chanakya" pitchFamily="2" charset="0"/>
              </a:rPr>
              <a:t>æ¢ßô</a:t>
            </a:r>
            <a:r>
              <a:rPr lang="en-US" sz="2000" dirty="0" smtClean="0">
                <a:latin typeface="Chanakya" pitchFamily="2" charset="0"/>
              </a:rPr>
              <a:t> ¢·¤è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·¤è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¼êâÚUè ¥</a:t>
            </a:r>
            <a:r>
              <a:rPr lang="en-US" sz="2000" dirty="0" err="1" smtClean="0">
                <a:latin typeface="Chanakya" pitchFamily="2" charset="0"/>
              </a:rPr>
              <a:t>ôÚU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æÌëâˆÌæ</a:t>
            </a:r>
            <a:r>
              <a:rPr lang="en-US" sz="2000" dirty="0" smtClean="0">
                <a:latin typeface="Chanakya" pitchFamily="2" charset="0"/>
              </a:rPr>
              <a:t>ˆ×·¤ ¹æâè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Áô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çÆUÙæ§ü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ÕãéU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ÂçÌ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ßæÜè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ÅUôÇUæ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ÁÙÁæçÌ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â×SØæ</a:t>
            </a:r>
            <a:r>
              <a:rPr lang="en-US" sz="2000" dirty="0" smtClean="0">
                <a:latin typeface="Chanakya" pitchFamily="2" charset="0"/>
              </a:rPr>
              <a:t>°¢ </a:t>
            </a:r>
            <a:r>
              <a:rPr lang="en-US" sz="2000" dirty="0" err="1" smtClean="0">
                <a:latin typeface="Chanakya" pitchFamily="2" charset="0"/>
              </a:rPr>
              <a:t>çÖ‹Ù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¿</a:t>
            </a:r>
            <a:r>
              <a:rPr lang="en-US" sz="2000" dirty="0" err="1" smtClean="0">
                <a:latin typeface="Chanakya" pitchFamily="2" charset="0"/>
              </a:rPr>
              <a:t>éÙõçÌØæ</a:t>
            </a:r>
            <a:r>
              <a:rPr lang="en-US" sz="2000" dirty="0" smtClean="0">
                <a:latin typeface="Chanakya" pitchFamily="2" charset="0"/>
              </a:rPr>
              <a:t>¢ </a:t>
            </a:r>
            <a:r>
              <a:rPr lang="en-US" sz="2000" dirty="0" err="1" smtClean="0">
                <a:latin typeface="Chanakya" pitchFamily="2" charset="0"/>
              </a:rPr>
              <a:t>çßçßÏ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âÖè</a:t>
            </a:r>
            <a:r>
              <a:rPr lang="en-US" sz="2000" dirty="0" smtClean="0">
                <a:latin typeface="Chanakya" pitchFamily="2" charset="0"/>
              </a:rPr>
              <a:t> ·¤æ </a:t>
            </a:r>
            <a:r>
              <a:rPr lang="en-US" sz="2000" dirty="0" err="1" smtClean="0">
                <a:latin typeface="Chanakya" pitchFamily="2" charset="0"/>
              </a:rPr>
              <a:t>çßàÜðá‡æ</a:t>
            </a:r>
            <a:r>
              <a:rPr lang="en-US" sz="2000" dirty="0" smtClean="0">
                <a:latin typeface="Chanakya" pitchFamily="2" charset="0"/>
              </a:rPr>
              <a:t> °·¤ </a:t>
            </a:r>
            <a:r>
              <a:rPr lang="en-US" sz="2000" dirty="0" err="1" smtClean="0">
                <a:latin typeface="Chanakya" pitchFamily="2" charset="0"/>
              </a:rPr>
              <a:t>â×æÙ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</a:t>
            </a:r>
          </a:p>
          <a:p>
            <a:pPr algn="just"/>
            <a:r>
              <a:rPr lang="en-US" sz="2000" dirty="0" smtClean="0">
                <a:latin typeface="Chanakya" pitchFamily="2" charset="0"/>
              </a:rPr>
              <a:t>¥æÁæ¼è ·ð¤ Õæ¼ ·ð¤ </a:t>
            </a:r>
            <a:r>
              <a:rPr lang="en-US" sz="2000" dirty="0" err="1" smtClean="0">
                <a:latin typeface="Chanakya" pitchFamily="2" charset="0"/>
              </a:rPr>
              <a:t>ßáôZ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¢»Öð¼ </a:t>
            </a:r>
            <a:r>
              <a:rPr lang="en-US" sz="2000" dirty="0" err="1" smtClean="0">
                <a:latin typeface="Chanakya" pitchFamily="2" charset="0"/>
              </a:rPr>
              <a:t>â¢Õ¢Ïè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 Õ¼Üæß ·¤æ </a:t>
            </a:r>
            <a:r>
              <a:rPr lang="en-US" sz="2000" dirty="0" err="1" smtClean="0">
                <a:latin typeface="Chanakya" pitchFamily="2" charset="0"/>
              </a:rPr>
              <a:t>ÙæçÖ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èØ</a:t>
            </a:r>
            <a:r>
              <a:rPr lang="en-US" sz="2000" dirty="0" smtClean="0">
                <a:latin typeface="Chanakya" pitchFamily="2" charset="0"/>
              </a:rPr>
              <a:t> ·ð¤‹¼ý ¥</a:t>
            </a:r>
            <a:r>
              <a:rPr lang="en-US" sz="2000" dirty="0" err="1" smtClean="0">
                <a:latin typeface="Chanakya" pitchFamily="2" charset="0"/>
              </a:rPr>
              <a:t>ÀêUÌæ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ÕÙæ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ÚUãUæ</a:t>
            </a:r>
            <a:r>
              <a:rPr lang="en-US" sz="2000" dirty="0" smtClean="0">
                <a:latin typeface="Chanakya" pitchFamily="2" charset="0"/>
              </a:rPr>
              <a:t> Ð §â·¤æ </a:t>
            </a:r>
            <a:r>
              <a:rPr lang="en-US" sz="2000" dirty="0" err="1" smtClean="0">
                <a:latin typeface="Chanakya" pitchFamily="2" charset="0"/>
              </a:rPr>
              <a:t>âæÈ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Âý×æ‡æ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¼èßæÙè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È¤õÁ¼æÚUè ·ð¤ </a:t>
            </a:r>
            <a:r>
              <a:rPr lang="en-US" sz="2000" dirty="0" err="1" smtClean="0">
                <a:latin typeface="Chanakya" pitchFamily="2" charset="0"/>
              </a:rPr>
              <a:t>Ì×æ</a:t>
            </a:r>
            <a:r>
              <a:rPr lang="en-US" sz="2000" dirty="0" smtClean="0">
                <a:latin typeface="Chanakya" pitchFamily="2" charset="0"/>
              </a:rPr>
              <a:t>× </a:t>
            </a:r>
            <a:r>
              <a:rPr lang="en-US" sz="2000" dirty="0" err="1" smtClean="0">
                <a:latin typeface="Chanakya" pitchFamily="2" charset="0"/>
              </a:rPr>
              <a:t>ÿæð˜æô</a:t>
            </a:r>
            <a:r>
              <a:rPr lang="en-US" sz="2000" dirty="0" smtClean="0">
                <a:latin typeface="Chanakya" pitchFamily="2" charset="0"/>
              </a:rPr>
              <a:t>´ ×ð´ </a:t>
            </a:r>
            <a:r>
              <a:rPr lang="en-US" sz="2000" dirty="0" err="1" smtClean="0">
                <a:latin typeface="Chanakya" pitchFamily="2" charset="0"/>
              </a:rPr>
              <a:t>ÁãUæ</a:t>
            </a:r>
            <a:r>
              <a:rPr lang="en-US" sz="2000" dirty="0" smtClean="0">
                <a:latin typeface="Chanakya" pitchFamily="2" charset="0"/>
              </a:rPr>
              <a:t>¢ ¥</a:t>
            </a:r>
            <a:r>
              <a:rPr lang="en-US" sz="2000" dirty="0" err="1" smtClean="0">
                <a:latin typeface="Chanakya" pitchFamily="2" charset="0"/>
              </a:rPr>
              <a:t>æÏéçÙ</a:t>
            </a:r>
            <a:r>
              <a:rPr lang="en-US" sz="2000" dirty="0" smtClean="0">
                <a:latin typeface="Chanakya" pitchFamily="2" charset="0"/>
              </a:rPr>
              <a:t>·¤ ‹</a:t>
            </a:r>
            <a:r>
              <a:rPr lang="en-US" sz="2000" dirty="0" err="1" smtClean="0">
                <a:latin typeface="Chanakya" pitchFamily="2" charset="0"/>
              </a:rPr>
              <a:t>ØæØ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ÃØßSÍæ</a:t>
            </a:r>
            <a:r>
              <a:rPr lang="en-US" sz="2000" dirty="0" smtClean="0">
                <a:latin typeface="Chanakya" pitchFamily="2" charset="0"/>
              </a:rPr>
              <a:t> ·¤æ §</a:t>
            </a:r>
            <a:r>
              <a:rPr lang="en-US" sz="2000" dirty="0" err="1" smtClean="0">
                <a:latin typeface="Chanakya" pitchFamily="2" charset="0"/>
              </a:rPr>
              <a:t>SÌð×æÜ</a:t>
            </a:r>
            <a:r>
              <a:rPr lang="en-US" sz="2000" dirty="0" smtClean="0">
                <a:latin typeface="Chanakya" pitchFamily="2" charset="0"/>
              </a:rPr>
              <a:t> ç·¤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endParaRPr lang="en-US" sz="2000" dirty="0" smtClean="0">
              <a:latin typeface="Chanakya" pitchFamily="2" charset="0"/>
            </a:endParaRPr>
          </a:p>
          <a:p>
            <a:pPr algn="just">
              <a:buNone/>
            </a:pPr>
            <a:endParaRPr lang="en-US" sz="2000" dirty="0">
              <a:latin typeface="Chanakya" pitchFamily="2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152400" y="304800"/>
            <a:ext cx="6553200" cy="9220200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algn="just"/>
            <a:r>
              <a:rPr lang="en-US" sz="2000" dirty="0" err="1" smtClean="0">
                <a:latin typeface="Chanakya" pitchFamily="2" charset="0"/>
              </a:rPr>
              <a:t>ßãUè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·ð¤ â¢¼Öü ×ð´ 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¢»Öð¼ ·ð¤ â¢¼Öü ×ð´ ·¤</a:t>
            </a:r>
            <a:r>
              <a:rPr lang="en-US" sz="2000" dirty="0" err="1" smtClean="0">
                <a:latin typeface="Chanakya" pitchFamily="2" charset="0"/>
              </a:rPr>
              <a:t>ØéçÙÅUè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Ï×ü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ÂÚUÂÚUæ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ÕÇ¸Uô</a:t>
            </a:r>
            <a:r>
              <a:rPr lang="en-US" sz="2000" dirty="0" smtClean="0">
                <a:latin typeface="Chanakya" pitchFamily="2" charset="0"/>
              </a:rPr>
              <a:t>´ ·¤æ ¥æ¼ðàæ, </a:t>
            </a:r>
            <a:r>
              <a:rPr lang="en-US" sz="2000" dirty="0" err="1" smtClean="0">
                <a:latin typeface="Chanakya" pitchFamily="2" charset="0"/>
              </a:rPr>
              <a:t>S˜æè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Ï×ü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àææS˜æ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ÂéÚUæ‡æ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UÙ·ð</a:t>
            </a:r>
            <a:r>
              <a:rPr lang="en-US" sz="2000" dirty="0" smtClean="0">
                <a:latin typeface="Chanakya" pitchFamily="2" charset="0"/>
              </a:rPr>
              <a:t>¤ ÆðU·ð¤¼æÚUô´ ·¤è </a:t>
            </a:r>
            <a:r>
              <a:rPr lang="en-US" sz="2000" dirty="0" err="1" smtClean="0">
                <a:latin typeface="Chanakya" pitchFamily="2" charset="0"/>
              </a:rPr>
              <a:t>â×æÙæ‹ÌÚU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ÃØßSÍæ</a:t>
            </a:r>
            <a:r>
              <a:rPr lang="en-US" sz="2000" dirty="0" smtClean="0">
                <a:latin typeface="Chanakya" pitchFamily="2" charset="0"/>
              </a:rPr>
              <a:t> ¿</a:t>
            </a:r>
            <a:r>
              <a:rPr lang="en-US" sz="2000" dirty="0" err="1" smtClean="0">
                <a:latin typeface="Chanakya" pitchFamily="2" charset="0"/>
              </a:rPr>
              <a:t>ÜÌè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·ð¤ â¢¼Öü ×ð´ </a:t>
            </a:r>
            <a:r>
              <a:rPr lang="en-US" sz="2000" dirty="0" err="1" smtClean="0">
                <a:latin typeface="Chanakya" pitchFamily="2" charset="0"/>
              </a:rPr>
              <a:t>Áñâð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ô§ü</a:t>
            </a:r>
            <a:r>
              <a:rPr lang="en-US" sz="2000" dirty="0" smtClean="0">
                <a:latin typeface="Chanakya" pitchFamily="2" charset="0"/>
              </a:rPr>
              <a:t> ¥çÜç¹Ì </a:t>
            </a:r>
            <a:r>
              <a:rPr lang="en-US" sz="2000" dirty="0" err="1" smtClean="0">
                <a:latin typeface="Chanakya" pitchFamily="2" charset="0"/>
              </a:rPr>
              <a:t>â×æÙæ‹ÌÚU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çßÏæÙ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â¢çßÏæÙ</a:t>
            </a:r>
            <a:r>
              <a:rPr lang="en-US" sz="2000" dirty="0" smtClean="0">
                <a:latin typeface="Chanakya" pitchFamily="2" charset="0"/>
              </a:rPr>
              <a:t> ·ð¤ ç¹ÜæÈ¤ ¿</a:t>
            </a:r>
            <a:r>
              <a:rPr lang="en-US" sz="2000" dirty="0" err="1" smtClean="0">
                <a:latin typeface="Chanakya" pitchFamily="2" charset="0"/>
              </a:rPr>
              <a:t>ÜÌæ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ÚUãUæ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Üô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âÖæ</a:t>
            </a:r>
            <a:r>
              <a:rPr lang="en-US" sz="2000" dirty="0" smtClean="0">
                <a:latin typeface="Chanakya" pitchFamily="2" charset="0"/>
              </a:rPr>
              <a:t> ×ð¢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·ð¤ ¥</a:t>
            </a:r>
            <a:r>
              <a:rPr lang="en-US" sz="2000" dirty="0" err="1" smtClean="0">
                <a:latin typeface="Chanakya" pitchFamily="2" charset="0"/>
              </a:rPr>
              <a:t>æÚUÿæ‡æ</a:t>
            </a:r>
            <a:r>
              <a:rPr lang="en-US" sz="2000" dirty="0" smtClean="0">
                <a:latin typeface="Chanakya" pitchFamily="2" charset="0"/>
              </a:rPr>
              <a:t> ·ð¤ ×</a:t>
            </a:r>
            <a:r>
              <a:rPr lang="en-US" sz="2000" dirty="0" err="1" smtClean="0">
                <a:latin typeface="Chanakya" pitchFamily="2" charset="0"/>
              </a:rPr>
              <a:t>âÜð</a:t>
            </a:r>
            <a:r>
              <a:rPr lang="en-US" sz="2000" dirty="0" smtClean="0">
                <a:latin typeface="Chanakya" pitchFamily="2" charset="0"/>
              </a:rPr>
              <a:t> ÂÚU ¥</a:t>
            </a:r>
            <a:r>
              <a:rPr lang="en-US" sz="2000" dirty="0" err="1" smtClean="0">
                <a:latin typeface="Chanakya" pitchFamily="2" charset="0"/>
              </a:rPr>
              <a:t>Ùð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Èê¤ãUÇ¸U</a:t>
            </a:r>
            <a:r>
              <a:rPr lang="en-US" sz="2000" dirty="0" smtClean="0">
                <a:latin typeface="Chanakya" pitchFamily="2" charset="0"/>
              </a:rPr>
              <a:t> ¼ëàØô´ ·ð¤ </a:t>
            </a:r>
            <a:r>
              <a:rPr lang="en-US" sz="2000" dirty="0" err="1" smtClean="0">
                <a:latin typeface="Chanakya" pitchFamily="2" charset="0"/>
              </a:rPr>
              <a:t>Õè</a:t>
            </a:r>
            <a:r>
              <a:rPr lang="en-US" sz="2000" dirty="0" smtClean="0">
                <a:latin typeface="Chanakya" pitchFamily="2" charset="0"/>
              </a:rPr>
              <a:t>¿ </a:t>
            </a:r>
            <a:r>
              <a:rPr lang="en-US" sz="2000" dirty="0" err="1" smtClean="0">
                <a:latin typeface="Chanakya" pitchFamily="2" charset="0"/>
              </a:rPr>
              <a:t>ÁÙÌæ</a:t>
            </a:r>
            <a:r>
              <a:rPr lang="en-US" sz="2000" dirty="0" smtClean="0">
                <a:latin typeface="Chanakya" pitchFamily="2" charset="0"/>
              </a:rPr>
              <a:t> ·ð¤ ¿</a:t>
            </a:r>
            <a:r>
              <a:rPr lang="en-US" sz="2000" dirty="0" err="1" smtClean="0">
                <a:latin typeface="Chanakya" pitchFamily="2" charset="0"/>
              </a:rPr>
              <a:t>éÙð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ãéU</a:t>
            </a:r>
            <a:r>
              <a:rPr lang="en-US" sz="2000" dirty="0" smtClean="0">
                <a:latin typeface="Chanakya" pitchFamily="2" charset="0"/>
              </a:rPr>
              <a:t>° </a:t>
            </a:r>
            <a:r>
              <a:rPr lang="en-US" sz="2000" dirty="0" err="1" smtClean="0">
                <a:latin typeface="Chanakya" pitchFamily="2" charset="0"/>
              </a:rPr>
              <a:t>ÂýçÌçÙçÏØô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çÁÙ×ð</a:t>
            </a:r>
            <a:r>
              <a:rPr lang="en-US" sz="2000" dirty="0" smtClean="0">
                <a:latin typeface="Chanakya" pitchFamily="2" charset="0"/>
              </a:rPr>
              <a:t>´ ¥</a:t>
            </a:r>
            <a:r>
              <a:rPr lang="en-US" sz="2000" dirty="0" err="1" smtClean="0">
                <a:latin typeface="Chanakya" pitchFamily="2" charset="0"/>
              </a:rPr>
              <a:t>Ùð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Ï×üçÙÚUÂðÿæ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Íð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Õ“æð</a:t>
            </a:r>
            <a:r>
              <a:rPr lang="en-US" sz="2000" dirty="0" smtClean="0">
                <a:latin typeface="Chanakya" pitchFamily="2" charset="0"/>
              </a:rPr>
              <a:t> ·</a:t>
            </a:r>
            <a:r>
              <a:rPr lang="en-US" sz="2000" dirty="0" err="1" smtClean="0">
                <a:latin typeface="Chanakya" pitchFamily="2" charset="0"/>
              </a:rPr>
              <a:t>ñ¤âð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ÂÜð´»ð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ÚUôÅUè</a:t>
            </a:r>
            <a:r>
              <a:rPr lang="en-US" sz="2000" dirty="0" smtClean="0">
                <a:latin typeface="Chanakya" pitchFamily="2" charset="0"/>
              </a:rPr>
              <a:t> ·</a:t>
            </a:r>
            <a:r>
              <a:rPr lang="en-US" sz="2000" dirty="0" err="1" smtClean="0">
                <a:latin typeface="Chanakya" pitchFamily="2" charset="0"/>
              </a:rPr>
              <a:t>ñ¤âð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ÕÙð»è</a:t>
            </a:r>
            <a:r>
              <a:rPr lang="en-US" sz="2000" dirty="0" smtClean="0">
                <a:latin typeface="Chanakya" pitchFamily="2" charset="0"/>
              </a:rPr>
              <a:t>  </a:t>
            </a:r>
            <a:r>
              <a:rPr lang="en-US" sz="2000" dirty="0" err="1" smtClean="0">
                <a:latin typeface="Chanakya" pitchFamily="2" charset="0"/>
              </a:rPr>
              <a:t>Áñâè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ÕæÌð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·¤è Ð </a:t>
            </a:r>
            <a:r>
              <a:rPr lang="en-US" sz="2000" dirty="0" err="1" smtClean="0">
                <a:latin typeface="Chanakya" pitchFamily="2" charset="0"/>
              </a:rPr>
              <a:t>àææãUÕæÙô</a:t>
            </a:r>
            <a:r>
              <a:rPr lang="en-US" sz="2000" dirty="0" smtClean="0">
                <a:latin typeface="Chanakya" pitchFamily="2" charset="0"/>
              </a:rPr>
              <a:t>´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ÚU‡æ</a:t>
            </a:r>
            <a:r>
              <a:rPr lang="en-US" sz="2000" dirty="0" smtClean="0">
                <a:latin typeface="Chanakya" pitchFamily="2" charset="0"/>
              </a:rPr>
              <a:t> ·ð¤ ¼õÚUæÙ ·¤</a:t>
            </a:r>
            <a:r>
              <a:rPr lang="en-US" sz="2000" dirty="0" err="1" smtClean="0">
                <a:latin typeface="Chanakya" pitchFamily="2" charset="0"/>
              </a:rPr>
              <a:t>æÙêÙ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ÕÙæÙð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çÜØð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çßÏðØ</a:t>
            </a:r>
            <a:r>
              <a:rPr lang="en-US" sz="2000" dirty="0" smtClean="0">
                <a:latin typeface="Chanakya" pitchFamily="2" charset="0"/>
              </a:rPr>
              <a:t>·¤ô´ ÂÚU </a:t>
            </a:r>
            <a:r>
              <a:rPr lang="en-US" sz="2000" dirty="0" err="1" smtClean="0">
                <a:latin typeface="Chanakya" pitchFamily="2" charset="0"/>
              </a:rPr>
              <a:t>ÕãUâ</a:t>
            </a:r>
            <a:r>
              <a:rPr lang="en-US" sz="2000" dirty="0" smtClean="0">
                <a:latin typeface="Chanakya" pitchFamily="2" charset="0"/>
              </a:rPr>
              <a:t> ·ð¤ ¼õÚUæÙ,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·¤ÌÚU </a:t>
            </a:r>
            <a:r>
              <a:rPr lang="en-US" sz="2000" dirty="0" err="1" smtClean="0">
                <a:latin typeface="Chanakya" pitchFamily="2" charset="0"/>
              </a:rPr>
              <a:t>ÁÙÌæ</a:t>
            </a:r>
            <a:r>
              <a:rPr lang="en-US" sz="2000" dirty="0" smtClean="0">
                <a:latin typeface="Chanakya" pitchFamily="2" charset="0"/>
              </a:rPr>
              <a:t> ·ð¤ ¿</a:t>
            </a:r>
            <a:r>
              <a:rPr lang="en-US" sz="2000" dirty="0" err="1" smtClean="0">
                <a:latin typeface="Chanakya" pitchFamily="2" charset="0"/>
              </a:rPr>
              <a:t>éÙð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ãéU</a:t>
            </a:r>
            <a:r>
              <a:rPr lang="en-US" sz="2000" dirty="0" smtClean="0">
                <a:latin typeface="Chanakya" pitchFamily="2" charset="0"/>
              </a:rPr>
              <a:t>° </a:t>
            </a:r>
            <a:r>
              <a:rPr lang="en-US" sz="2000" dirty="0" err="1" smtClean="0">
                <a:latin typeface="Chanakya" pitchFamily="2" charset="0"/>
              </a:rPr>
              <a:t>ÂýçÌçÙçÏ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àææS˜æô</a:t>
            </a:r>
            <a:r>
              <a:rPr lang="en-US" sz="2000" dirty="0" smtClean="0">
                <a:latin typeface="Chanakya" pitchFamily="2" charset="0"/>
              </a:rPr>
              <a:t>¢, </a:t>
            </a:r>
            <a:r>
              <a:rPr lang="en-US" sz="2000" dirty="0" err="1" smtClean="0">
                <a:latin typeface="Chanakya" pitchFamily="2" charset="0"/>
              </a:rPr>
              <a:t>ÂéÚUæ‡æô</a:t>
            </a:r>
            <a:r>
              <a:rPr lang="en-US" sz="2000" dirty="0" smtClean="0">
                <a:latin typeface="Chanakya" pitchFamily="2" charset="0"/>
              </a:rPr>
              <a:t>´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·</a:t>
            </a:r>
            <a:r>
              <a:rPr lang="en-US" sz="2000" dirty="0" err="1" smtClean="0">
                <a:latin typeface="Chanakya" pitchFamily="2" charset="0"/>
              </a:rPr>
              <a:t>é¤ÚUæÙ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àæÚUèÈ</a:t>
            </a:r>
            <a:r>
              <a:rPr lang="en-US" sz="2000" dirty="0" smtClean="0">
                <a:latin typeface="Chanakya" pitchFamily="2" charset="0"/>
              </a:rPr>
              <a:t>¤ ¥æç¼ ·¤è ¼éãUæ§Øæ¢ ¼ð </a:t>
            </a:r>
            <a:r>
              <a:rPr lang="en-US" sz="2000" dirty="0" err="1" smtClean="0">
                <a:latin typeface="Chanakya" pitchFamily="2" charset="0"/>
              </a:rPr>
              <a:t>ÚUãðU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Íð</a:t>
            </a:r>
            <a:r>
              <a:rPr lang="en-US" sz="2000" dirty="0" smtClean="0">
                <a:latin typeface="Chanakya" pitchFamily="2" charset="0"/>
              </a:rPr>
              <a:t> Ð §</a:t>
            </a:r>
            <a:r>
              <a:rPr lang="en-US" sz="2000" dirty="0" err="1" smtClean="0">
                <a:latin typeface="Chanakya" pitchFamily="2" charset="0"/>
              </a:rPr>
              <a:t>â×ð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Ï×ü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çÙÚUÂðÿæ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âæÂý¼æçØ·¤ ¼ôÙô´ </a:t>
            </a:r>
            <a:r>
              <a:rPr lang="en-US" sz="2000" dirty="0" err="1" smtClean="0">
                <a:latin typeface="Chanakya" pitchFamily="2" charset="0"/>
              </a:rPr>
              <a:t>ÌÚUãU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ÁÙÌæ</a:t>
            </a:r>
            <a:r>
              <a:rPr lang="en-US" sz="2000" dirty="0" smtClean="0">
                <a:latin typeface="Chanakya" pitchFamily="2" charset="0"/>
              </a:rPr>
              <a:t> ·ð¤ ¿</a:t>
            </a:r>
            <a:r>
              <a:rPr lang="en-US" sz="2000" dirty="0" err="1" smtClean="0">
                <a:latin typeface="Chanakya" pitchFamily="2" charset="0"/>
              </a:rPr>
              <a:t>éÙð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ãéU</a:t>
            </a:r>
            <a:r>
              <a:rPr lang="en-US" sz="2000" dirty="0" smtClean="0">
                <a:latin typeface="Chanakya" pitchFamily="2" charset="0"/>
              </a:rPr>
              <a:t>° </a:t>
            </a:r>
            <a:r>
              <a:rPr lang="en-US" sz="2000" dirty="0" err="1" smtClean="0">
                <a:latin typeface="Chanakya" pitchFamily="2" charset="0"/>
              </a:rPr>
              <a:t>ÂýçÌçÙçÏ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àææç×Ü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ÍðÐ</a:t>
            </a:r>
            <a:r>
              <a:rPr lang="en-US" sz="2000" dirty="0" smtClean="0">
                <a:latin typeface="Chanakya" pitchFamily="2" charset="0"/>
              </a:rPr>
              <a:t> ·</a:t>
            </a:r>
            <a:r>
              <a:rPr lang="en-US" sz="2000" dirty="0" err="1" smtClean="0">
                <a:latin typeface="Chanakya" pitchFamily="2" charset="0"/>
              </a:rPr>
              <a:t>é¤ÀU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U»ý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Ï×üçÚUÂðÿæ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ÂýçÌçÙçÏ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ÚUæcÅþUèØ</a:t>
            </a:r>
            <a:r>
              <a:rPr lang="en-US" sz="2000" dirty="0" smtClean="0">
                <a:latin typeface="Chanakya" pitchFamily="2" charset="0"/>
              </a:rPr>
              <a:t> â¢¿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æŠØ×ô</a:t>
            </a:r>
            <a:r>
              <a:rPr lang="en-US" sz="2000" dirty="0" smtClean="0">
                <a:latin typeface="Chanakya" pitchFamily="2" charset="0"/>
              </a:rPr>
              <a:t>´ ÂÚU ¼çÜÌô´ ·¤è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°¢, </a:t>
            </a:r>
            <a:r>
              <a:rPr lang="en-US" sz="2000" dirty="0" err="1" smtClean="0">
                <a:latin typeface="Chanakya" pitchFamily="2" charset="0"/>
              </a:rPr>
              <a:t>çÂÀUÇ¸Uô</a:t>
            </a:r>
            <a:r>
              <a:rPr lang="en-US" sz="2000" dirty="0" smtClean="0">
                <a:latin typeface="Chanakya" pitchFamily="2" charset="0"/>
              </a:rPr>
              <a:t>¢ ·¤è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°¢ </a:t>
            </a:r>
            <a:r>
              <a:rPr lang="en-US" sz="2000" dirty="0" err="1" smtClean="0">
                <a:latin typeface="Chanakya" pitchFamily="2" charset="0"/>
              </a:rPr>
              <a:t>Áñâð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ßævØæ¢àæ</a:t>
            </a:r>
            <a:r>
              <a:rPr lang="en-US" sz="2000" dirty="0" smtClean="0">
                <a:latin typeface="Chanakya" pitchFamily="2" charset="0"/>
              </a:rPr>
              <a:t> §</a:t>
            </a:r>
            <a:r>
              <a:rPr lang="en-US" sz="2000" dirty="0" err="1" smtClean="0">
                <a:latin typeface="Chanakya" pitchFamily="2" charset="0"/>
              </a:rPr>
              <a:t>SÌð×æÜ</a:t>
            </a:r>
            <a:r>
              <a:rPr lang="en-US" sz="2000" dirty="0" smtClean="0">
                <a:latin typeface="Chanakya" pitchFamily="2" charset="0"/>
              </a:rPr>
              <a:t> ç·¤</a:t>
            </a:r>
            <a:r>
              <a:rPr lang="en-US" sz="2000" dirty="0" err="1" smtClean="0">
                <a:latin typeface="Chanakya" pitchFamily="2" charset="0"/>
              </a:rPr>
              <a:t>Øð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çÕÙæ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ÕæÌ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·¤ÚU </a:t>
            </a:r>
            <a:r>
              <a:rPr lang="en-US" sz="2000" dirty="0" err="1" smtClean="0">
                <a:latin typeface="Chanakya" pitchFamily="2" charset="0"/>
              </a:rPr>
              <a:t>ÂæÌð</a:t>
            </a:r>
            <a:r>
              <a:rPr lang="en-US" sz="2000" dirty="0" smtClean="0">
                <a:latin typeface="Chanakya" pitchFamily="2" charset="0"/>
              </a:rPr>
              <a:t> Ð °</a:t>
            </a:r>
            <a:r>
              <a:rPr lang="en-US" sz="2000" dirty="0" err="1" smtClean="0">
                <a:latin typeface="Chanakya" pitchFamily="2" charset="0"/>
              </a:rPr>
              <a:t>ðâæ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Ü»Ìæ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Áñâð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·ð¤ â¢¼Öü ×ð´ ‹</a:t>
            </a:r>
            <a:r>
              <a:rPr lang="en-US" sz="2000" dirty="0" err="1" smtClean="0">
                <a:latin typeface="Chanakya" pitchFamily="2" charset="0"/>
              </a:rPr>
              <a:t>ØæØ</a:t>
            </a:r>
            <a:r>
              <a:rPr lang="en-US" sz="2000" dirty="0" smtClean="0">
                <a:latin typeface="Chanakya" pitchFamily="2" charset="0"/>
              </a:rPr>
              <a:t> ·¤è ç·¤</a:t>
            </a:r>
            <a:r>
              <a:rPr lang="en-US" sz="2000" dirty="0" err="1" smtClean="0">
                <a:latin typeface="Chanakya" pitchFamily="2" charset="0"/>
              </a:rPr>
              <a:t>âè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ßSÌé»Ì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Ï×üçÙÚUÂðÿæ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âõÅUè</a:t>
            </a:r>
            <a:r>
              <a:rPr lang="en-US" sz="2000" dirty="0" smtClean="0">
                <a:latin typeface="Chanakya" pitchFamily="2" charset="0"/>
              </a:rPr>
              <a:t> ·¤è ×</a:t>
            </a:r>
            <a:r>
              <a:rPr lang="en-US" sz="2000" dirty="0" err="1" smtClean="0">
                <a:latin typeface="Chanakya" pitchFamily="2" charset="0"/>
              </a:rPr>
              <a:t>æ×êÜè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âæ¹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ÕÙ </a:t>
            </a:r>
            <a:r>
              <a:rPr lang="en-US" sz="2000" dirty="0" err="1" smtClean="0">
                <a:latin typeface="Chanakya" pitchFamily="2" charset="0"/>
              </a:rPr>
              <a:t>Âæ§ü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ßæSÌçß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Ìô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·¤</a:t>
            </a:r>
            <a:r>
              <a:rPr lang="en-US" sz="2000" dirty="0" err="1" smtClean="0">
                <a:latin typeface="Chanakya" pitchFamily="2" charset="0"/>
              </a:rPr>
              <a:t>æÙêÙ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â×ÿæ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âÖè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Ùæ»çÚU</a:t>
            </a:r>
            <a:r>
              <a:rPr lang="en-US" sz="2000" dirty="0" smtClean="0">
                <a:latin typeface="Chanakya" pitchFamily="2" charset="0"/>
              </a:rPr>
              <a:t>·¤ô´ ·ð¤ </a:t>
            </a:r>
            <a:r>
              <a:rPr lang="en-US" sz="2000" dirty="0" err="1" smtClean="0">
                <a:latin typeface="Chanakya" pitchFamily="2" charset="0"/>
              </a:rPr>
              <a:t>â×æÙ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ãUôÙð</a:t>
            </a:r>
            <a:r>
              <a:rPr lang="en-US" sz="2000" dirty="0" smtClean="0">
                <a:latin typeface="Chanakya" pitchFamily="2" charset="0"/>
              </a:rPr>
              <a:t> ·ð¤ ÕæßÁê¼ </a:t>
            </a:r>
            <a:r>
              <a:rPr lang="en-US" sz="2000" dirty="0" err="1" smtClean="0">
                <a:latin typeface="Chanakya" pitchFamily="2" charset="0"/>
              </a:rPr>
              <a:t>â¢çßÏæÙ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ÂýæßÏæÙô</a:t>
            </a:r>
            <a:r>
              <a:rPr lang="en-US" sz="2000" dirty="0" smtClean="0">
                <a:latin typeface="Chanakya" pitchFamily="2" charset="0"/>
              </a:rPr>
              <a:t>´ ×ð´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ãU×æÚÔU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æÙêÙô</a:t>
            </a:r>
            <a:r>
              <a:rPr lang="en-US" sz="2000" dirty="0" smtClean="0">
                <a:latin typeface="Chanakya" pitchFamily="2" charset="0"/>
              </a:rPr>
              <a:t>´ ×ð´ ¥</a:t>
            </a:r>
            <a:r>
              <a:rPr lang="en-US" sz="2000" dirty="0" err="1" smtClean="0">
                <a:latin typeface="Chanakya" pitchFamily="2" charset="0"/>
              </a:rPr>
              <a:t>Ùð</a:t>
            </a:r>
            <a:r>
              <a:rPr lang="en-US" sz="2000" dirty="0" smtClean="0">
                <a:latin typeface="Chanakya" pitchFamily="2" charset="0"/>
              </a:rPr>
              <a:t>·¤ °</a:t>
            </a:r>
            <a:r>
              <a:rPr lang="en-US" sz="2000" dirty="0" err="1" smtClean="0">
                <a:latin typeface="Chanakya" pitchFamily="2" charset="0"/>
              </a:rPr>
              <a:t>ðâè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çßâ</a:t>
            </a:r>
            <a:r>
              <a:rPr lang="en-US" sz="2000" dirty="0" smtClean="0">
                <a:latin typeface="Chanakya" pitchFamily="2" charset="0"/>
              </a:rPr>
              <a:t>¢»</a:t>
            </a:r>
            <a:r>
              <a:rPr lang="en-US" sz="2000" dirty="0" err="1" smtClean="0">
                <a:latin typeface="Chanakya" pitchFamily="2" charset="0"/>
              </a:rPr>
              <a:t>çÌçØæ</a:t>
            </a:r>
            <a:r>
              <a:rPr lang="en-US" sz="2000" dirty="0" smtClean="0">
                <a:latin typeface="Chanakya" pitchFamily="2" charset="0"/>
              </a:rPr>
              <a:t>¢ ×õÁê¼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¢»Öð¼ ÂÚU ¥</a:t>
            </a:r>
            <a:r>
              <a:rPr lang="en-US" sz="2000" dirty="0" err="1" smtClean="0">
                <a:latin typeface="Chanakya" pitchFamily="2" charset="0"/>
              </a:rPr>
              <a:t>æÏæçÚUÌ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</a:t>
            </a:r>
          </a:p>
          <a:p>
            <a:pPr algn="just"/>
            <a:r>
              <a:rPr lang="en-US" sz="2000" dirty="0" smtClean="0">
                <a:latin typeface="Chanakya" pitchFamily="2" charset="0"/>
              </a:rPr>
              <a:t>	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·ð¤ </a:t>
            </a:r>
            <a:r>
              <a:rPr lang="en-US" sz="2000" dirty="0" err="1" smtClean="0">
                <a:latin typeface="Chanakya" pitchFamily="2" charset="0"/>
              </a:rPr>
              <a:t>çßM¤h</a:t>
            </a:r>
            <a:r>
              <a:rPr lang="en-US" sz="2000" dirty="0" smtClean="0">
                <a:latin typeface="Chanakya" pitchFamily="2" charset="0"/>
              </a:rPr>
              <a:t> Öð¼Öæß °ß¢ </a:t>
            </a:r>
            <a:r>
              <a:rPr lang="en-US" sz="2000" dirty="0" err="1" smtClean="0">
                <a:latin typeface="Chanakya" pitchFamily="2" charset="0"/>
              </a:rPr>
              <a:t>çã¢Uâæ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â×SØæ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ô§ü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Ù§ü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ÖæÚUÌèØ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×ð´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°¢ °·¤ </a:t>
            </a:r>
            <a:r>
              <a:rPr lang="en-US" sz="2000" dirty="0" err="1" smtClean="0">
                <a:latin typeface="Chanakya" pitchFamily="2" charset="0"/>
              </a:rPr>
              <a:t>ÜÕð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ß×æÙÙæ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ØæÌÙæ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àæôá‡æ</a:t>
            </a:r>
            <a:r>
              <a:rPr lang="en-US" sz="2000" dirty="0" smtClean="0">
                <a:latin typeface="Chanakya" pitchFamily="2" charset="0"/>
              </a:rPr>
              <a:t> ·¤æ </a:t>
            </a:r>
            <a:r>
              <a:rPr lang="en-US" sz="2000" dirty="0" err="1" smtClean="0">
                <a:latin typeface="Chanakya" pitchFamily="2" charset="0"/>
              </a:rPr>
              <a:t>çàæ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ÚUãUè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çÁÌÙð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æÜ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ãU×æÚÔU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Âæâ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 â¢»ÆUÙ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ÂæçÚUßæçÚU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ÁèßÙ</a:t>
            </a:r>
            <a:r>
              <a:rPr lang="en-US" sz="2000" dirty="0" smtClean="0">
                <a:latin typeface="Chanakya" pitchFamily="2" charset="0"/>
              </a:rPr>
              <a:t> ·ð¤ çÜç¹Ì </a:t>
            </a:r>
            <a:r>
              <a:rPr lang="en-US" sz="2000" dirty="0" err="1" smtClean="0">
                <a:latin typeface="Chanakya" pitchFamily="2" charset="0"/>
              </a:rPr>
              <a:t>Âý×æ‡æ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UÂÜyÏ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·ð¤ </a:t>
            </a:r>
            <a:r>
              <a:rPr lang="en-US" sz="2000" dirty="0" err="1" smtClean="0">
                <a:latin typeface="Chanakya" pitchFamily="2" charset="0"/>
              </a:rPr>
              <a:t>çßM¤h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æÂÚUæçÏ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çã¢Uâæ</a:t>
            </a:r>
            <a:r>
              <a:rPr lang="en-US" sz="2000" dirty="0" smtClean="0">
                <a:latin typeface="Chanakya" pitchFamily="2" charset="0"/>
              </a:rPr>
              <a:t> ·ð¤ ×</a:t>
            </a:r>
            <a:r>
              <a:rPr lang="en-US" sz="2000" dirty="0" err="1" smtClean="0">
                <a:latin typeface="Chanakya" pitchFamily="2" charset="0"/>
              </a:rPr>
              <a:t>æ×Üð</a:t>
            </a:r>
            <a:r>
              <a:rPr lang="en-US" sz="2000" dirty="0" smtClean="0">
                <a:latin typeface="Chanakya" pitchFamily="2" charset="0"/>
              </a:rPr>
              <a:t>  »</a:t>
            </a:r>
            <a:r>
              <a:rPr lang="en-US" sz="2000" dirty="0" err="1" smtClean="0">
                <a:latin typeface="Chanakya" pitchFamily="2" charset="0"/>
              </a:rPr>
              <a:t>ëãU</a:t>
            </a:r>
            <a:r>
              <a:rPr lang="en-US" sz="2000" dirty="0" smtClean="0">
                <a:latin typeface="Chanakya" pitchFamily="2" charset="0"/>
              </a:rPr>
              <a:t> ×¢˜</a:t>
            </a:r>
            <a:r>
              <a:rPr lang="en-US" sz="2000" dirty="0" err="1" smtClean="0">
                <a:latin typeface="Chanakya" pitchFamily="2" charset="0"/>
              </a:rPr>
              <a:t>ææÜØ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ÂéçÜâ</a:t>
            </a:r>
            <a:r>
              <a:rPr lang="en-US" sz="2000" dirty="0" smtClean="0">
                <a:latin typeface="Chanakya" pitchFamily="2" charset="0"/>
              </a:rPr>
              <a:t> ¥‹</a:t>
            </a:r>
            <a:r>
              <a:rPr lang="en-US" sz="2000" dirty="0" err="1" smtClean="0">
                <a:latin typeface="Chanakya" pitchFamily="2" charset="0"/>
              </a:rPr>
              <a:t>ßðá‡æyØêÚUô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ÂýçÌÚUÿææ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ÚUæcÅþUèØ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â¢SÍæÙ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mæÚUæ</a:t>
            </a:r>
            <a:r>
              <a:rPr lang="en-US" sz="2000" dirty="0" smtClean="0">
                <a:latin typeface="Chanakya" pitchFamily="2" charset="0"/>
              </a:rPr>
              <a:t> â¢¿</a:t>
            </a:r>
            <a:r>
              <a:rPr lang="en-US" sz="2000" dirty="0" err="1" smtClean="0">
                <a:latin typeface="Chanakya" pitchFamily="2" charset="0"/>
              </a:rPr>
              <a:t>æçÜÌ</a:t>
            </a:r>
            <a:r>
              <a:rPr lang="en-US" sz="2000" dirty="0" smtClean="0">
                <a:latin typeface="Chanakya" pitchFamily="2" charset="0"/>
              </a:rPr>
              <a:t> ¥çÖÜð¹ô´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ÂýæŒÌ</a:t>
            </a:r>
            <a:r>
              <a:rPr lang="en-US" sz="2000" dirty="0" smtClean="0">
                <a:latin typeface="Chanakya" pitchFamily="2" charset="0"/>
              </a:rPr>
              <a:t> ç·¤</a:t>
            </a:r>
            <a:r>
              <a:rPr lang="en-US" sz="2000" dirty="0" err="1" smtClean="0">
                <a:latin typeface="Chanakya" pitchFamily="2" charset="0"/>
              </a:rPr>
              <a:t>Øð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</a:t>
            </a:r>
            <a:r>
              <a:rPr lang="en-US" sz="2000" dirty="0" smtClean="0">
                <a:latin typeface="Chanakya" pitchFamily="2" charset="0"/>
              </a:rPr>
              <a:t> â·¤</a:t>
            </a:r>
            <a:r>
              <a:rPr lang="en-US" sz="2000" dirty="0" err="1" smtClean="0">
                <a:latin typeface="Chanakya" pitchFamily="2" charset="0"/>
              </a:rPr>
              <a:t>Ìð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ÖæÚUÌ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âÚU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·ð¤ ¥æ¢·¤</a:t>
            </a:r>
            <a:r>
              <a:rPr lang="en-US" sz="2000" dirty="0" err="1" smtClean="0">
                <a:latin typeface="Chanakya" pitchFamily="2" charset="0"/>
              </a:rPr>
              <a:t>Ç¸Uô</a:t>
            </a:r>
            <a:r>
              <a:rPr lang="en-US" sz="2000" dirty="0" smtClean="0">
                <a:latin typeface="Chanakya" pitchFamily="2" charset="0"/>
              </a:rPr>
              <a:t>´ ·ð¤ ¥</a:t>
            </a:r>
            <a:r>
              <a:rPr lang="en-US" sz="2000" dirty="0" err="1" smtClean="0">
                <a:latin typeface="Chanakya" pitchFamily="2" charset="0"/>
              </a:rPr>
              <a:t>ÙéâæÚU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·ð¤ </a:t>
            </a:r>
            <a:r>
              <a:rPr lang="en-US" sz="2000" dirty="0" err="1" smtClean="0">
                <a:latin typeface="Chanakya" pitchFamily="2" charset="0"/>
              </a:rPr>
              <a:t>çßM¤h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ÂÚUæÏô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ßëçh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ç×ÜÌè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âÕâð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 ¥</a:t>
            </a:r>
            <a:r>
              <a:rPr lang="en-US" sz="2000" dirty="0" err="1" smtClean="0">
                <a:latin typeface="Chanakya" pitchFamily="2" charset="0"/>
              </a:rPr>
              <a:t>ÂÚUæÏ</a:t>
            </a:r>
            <a:r>
              <a:rPr lang="en-US" sz="2000" dirty="0" smtClean="0">
                <a:latin typeface="Chanakya" pitchFamily="2" charset="0"/>
              </a:rPr>
              <a:t>  ×ð¢ </a:t>
            </a:r>
            <a:r>
              <a:rPr lang="en-US" sz="2000" dirty="0" err="1" smtClean="0">
                <a:latin typeface="Chanakya" pitchFamily="2" charset="0"/>
              </a:rPr>
              <a:t>ØæÌÙæ</a:t>
            </a:r>
            <a:r>
              <a:rPr lang="en-US" sz="2000" dirty="0" smtClean="0">
                <a:latin typeface="Chanakya" pitchFamily="2" charset="0"/>
              </a:rPr>
              <a:t> ·ð¤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Uâ·ð</a:t>
            </a:r>
            <a:r>
              <a:rPr lang="en-US" sz="2000" dirty="0" smtClean="0">
                <a:latin typeface="Chanakya" pitchFamily="2" charset="0"/>
              </a:rPr>
              <a:t>¤ Õæ¼ </a:t>
            </a:r>
            <a:r>
              <a:rPr lang="en-US" sz="2000" dirty="0" err="1" smtClean="0">
                <a:latin typeface="Chanakya" pitchFamily="2" charset="0"/>
              </a:rPr>
              <a:t>ÀðUÇ¸UÀUæÇ¸U</a:t>
            </a:r>
            <a:r>
              <a:rPr lang="en-US" sz="2000" dirty="0" smtClean="0">
                <a:latin typeface="Chanakya" pitchFamily="2" charset="0"/>
              </a:rPr>
              <a:t> , ¥</a:t>
            </a:r>
            <a:r>
              <a:rPr lang="en-US" sz="2000" dirty="0" err="1" smtClean="0">
                <a:latin typeface="Chanakya" pitchFamily="2" charset="0"/>
              </a:rPr>
              <a:t>ÂãUÚU‡æ</a:t>
            </a:r>
            <a:r>
              <a:rPr lang="en-US" sz="2000" dirty="0" smtClean="0">
                <a:latin typeface="Chanakya" pitchFamily="2" charset="0"/>
              </a:rPr>
              <a:t> , </a:t>
            </a:r>
            <a:r>
              <a:rPr lang="en-US" sz="2000" dirty="0" err="1" smtClean="0">
                <a:latin typeface="Chanakya" pitchFamily="2" charset="0"/>
              </a:rPr>
              <a:t>ÕÜæ</a:t>
            </a:r>
            <a:r>
              <a:rPr lang="en-US" sz="2000" dirty="0" smtClean="0">
                <a:latin typeface="Chanakya" pitchFamily="2" charset="0"/>
              </a:rPr>
              <a:t>ˆ·¤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, </a:t>
            </a:r>
            <a:r>
              <a:rPr lang="en-US" sz="2000" dirty="0" err="1" smtClean="0">
                <a:latin typeface="Chanakya" pitchFamily="2" charset="0"/>
              </a:rPr>
              <a:t>àæÚUèÚU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ÃØæÂæÚU</a:t>
            </a:r>
            <a:r>
              <a:rPr lang="en-US" sz="2000" dirty="0" smtClean="0">
                <a:latin typeface="Chanakya" pitchFamily="2" charset="0"/>
              </a:rPr>
              <a:t> , ¼ãðUÁ-×</a:t>
            </a:r>
            <a:r>
              <a:rPr lang="en-US" sz="2000" dirty="0" err="1" smtClean="0">
                <a:latin typeface="Chanakya" pitchFamily="2" charset="0"/>
              </a:rPr>
              <a:t>ëˆØé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ØõÙ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â¢Õ¢Ïè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UˆÂèÇ¸UÙ</a:t>
            </a:r>
            <a:r>
              <a:rPr lang="en-US" sz="2000" dirty="0" smtClean="0">
                <a:latin typeface="Chanakya" pitchFamily="2" charset="0"/>
              </a:rPr>
              <a:t> , ¼ãðUÁ ·¤</a:t>
            </a:r>
            <a:r>
              <a:rPr lang="en-US" sz="2000" dirty="0" err="1" smtClean="0">
                <a:latin typeface="Chanakya" pitchFamily="2" charset="0"/>
              </a:rPr>
              <a:t>æÙêÙ</a:t>
            </a:r>
            <a:r>
              <a:rPr lang="en-US" sz="2000" dirty="0" smtClean="0">
                <a:latin typeface="Chanakya" pitchFamily="2" charset="0"/>
              </a:rPr>
              <a:t> , </a:t>
            </a:r>
            <a:r>
              <a:rPr lang="en-US" sz="2000" dirty="0" err="1" smtClean="0">
                <a:latin typeface="Chanakya" pitchFamily="2" charset="0"/>
              </a:rPr>
              <a:t>ÜÇ¸Uç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Øô</a:t>
            </a:r>
            <a:r>
              <a:rPr lang="en-US" sz="2000" dirty="0" smtClean="0">
                <a:latin typeface="Chanakya" pitchFamily="2" charset="0"/>
              </a:rPr>
              <a:t>´ ·¤æ ¥</a:t>
            </a:r>
            <a:r>
              <a:rPr lang="en-US" sz="2000" dirty="0" err="1" smtClean="0">
                <a:latin typeface="Chanakya" pitchFamily="2" charset="0"/>
              </a:rPr>
              <a:t>æØæÌ</a:t>
            </a:r>
            <a:r>
              <a:rPr lang="en-US" sz="2000" dirty="0" smtClean="0">
                <a:latin typeface="Chanakya" pitchFamily="2" charset="0"/>
              </a:rPr>
              <a:t> 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·¤æ ¥</a:t>
            </a:r>
            <a:r>
              <a:rPr lang="en-US" sz="2000" dirty="0" err="1" smtClean="0">
                <a:latin typeface="Chanakya" pitchFamily="2" charset="0"/>
              </a:rPr>
              <a:t>àÜèÜ</a:t>
            </a:r>
            <a:r>
              <a:rPr lang="en-US" sz="2000" dirty="0" smtClean="0">
                <a:latin typeface="Chanakya" pitchFamily="2" charset="0"/>
              </a:rPr>
              <a:t> Âý¼àæüÙ  </a:t>
            </a:r>
            <a:r>
              <a:rPr lang="en-US" sz="2000" dirty="0" err="1" smtClean="0">
                <a:latin typeface="Chanakya" pitchFamily="2" charset="0"/>
              </a:rPr>
              <a:t>ç×ÜÌð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 Ð</a:t>
            </a:r>
          </a:p>
          <a:p>
            <a:pPr algn="just"/>
            <a:r>
              <a:rPr lang="en-US" sz="2000" dirty="0" smtClean="0">
                <a:latin typeface="Chanakya" pitchFamily="2" charset="0"/>
              </a:rPr>
              <a:t>¼ãðUÁ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â¢Õ¢çÏÌ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ãUˆØæ¥ô</a:t>
            </a:r>
            <a:r>
              <a:rPr lang="en-US" sz="2000" dirty="0" smtClean="0">
                <a:latin typeface="Chanakya" pitchFamily="2" charset="0"/>
              </a:rPr>
              <a:t>¢ ×ð´ </a:t>
            </a:r>
            <a:r>
              <a:rPr lang="en-US" sz="2000" dirty="0" err="1" smtClean="0">
                <a:latin typeface="Chanakya" pitchFamily="2" charset="0"/>
              </a:rPr>
              <a:t>ßëçh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ç×ÜÌè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×</a:t>
            </a:r>
            <a:r>
              <a:rPr lang="en-US" sz="2000" dirty="0" err="1" smtClean="0">
                <a:latin typeface="Chanakya" pitchFamily="2" charset="0"/>
              </a:rPr>
              <a:t>ôÅðU</a:t>
            </a:r>
            <a:r>
              <a:rPr lang="en-US" sz="2000" dirty="0" smtClean="0">
                <a:latin typeface="Chanakya" pitchFamily="2" charset="0"/>
              </a:rPr>
              <a:t> M¤Â ×ð¢ </a:t>
            </a:r>
            <a:r>
              <a:rPr lang="en-US" sz="2000" dirty="0" err="1" smtClean="0">
                <a:latin typeface="Chanakya" pitchFamily="2" charset="0"/>
              </a:rPr>
              <a:t>ãUÚU</a:t>
            </a:r>
            <a:r>
              <a:rPr lang="en-US" sz="2000" dirty="0" smtClean="0">
                <a:latin typeface="Chanakya" pitchFamily="2" charset="0"/>
              </a:rPr>
              <a:t> xx </a:t>
            </a:r>
            <a:r>
              <a:rPr lang="en-US" sz="2000" dirty="0" err="1" smtClean="0">
                <a:latin typeface="Chanakya" pitchFamily="2" charset="0"/>
              </a:rPr>
              <a:t>ç×ÙÅU</a:t>
            </a:r>
            <a:r>
              <a:rPr lang="en-US" sz="2000" dirty="0" smtClean="0">
                <a:latin typeface="Chanakya" pitchFamily="2" charset="0"/>
              </a:rPr>
              <a:t> ×ð´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çßM¤h</a:t>
            </a:r>
            <a:r>
              <a:rPr lang="en-US" sz="2000" dirty="0" smtClean="0">
                <a:latin typeface="Chanakya" pitchFamily="2" charset="0"/>
              </a:rPr>
              <a:t> °·¤ ¥ˆ</a:t>
            </a:r>
            <a:r>
              <a:rPr lang="en-US" sz="2000" dirty="0" err="1" smtClean="0">
                <a:latin typeface="Chanakya" pitchFamily="2" charset="0"/>
              </a:rPr>
              <a:t>Øæ¿æÚU</a:t>
            </a:r>
            <a:r>
              <a:rPr lang="en-US" sz="2000" dirty="0" smtClean="0">
                <a:latin typeface="Chanakya" pitchFamily="2" charset="0"/>
              </a:rPr>
              <a:t> ·¤æ ·ð â </a:t>
            </a:r>
            <a:r>
              <a:rPr lang="en-US" sz="2000" dirty="0" err="1" smtClean="0">
                <a:latin typeface="Chanakya" pitchFamily="2" charset="0"/>
              </a:rPr>
              <a:t>ç×ÜÌæ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·</a:t>
            </a:r>
            <a:r>
              <a:rPr lang="en-US" sz="2000" dirty="0" err="1" smtClean="0">
                <a:latin typeface="Chanakya" pitchFamily="2" charset="0"/>
              </a:rPr>
              <a:t>é¤ÀU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·ð¤ </a:t>
            </a:r>
            <a:r>
              <a:rPr lang="en-US" sz="2000" dirty="0" err="1" smtClean="0">
                <a:latin typeface="Chanakya" pitchFamily="2" charset="0"/>
              </a:rPr>
              <a:t>çßM¤h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ÂÚUæÏô</a:t>
            </a:r>
            <a:r>
              <a:rPr lang="en-US" sz="2000" dirty="0" smtClean="0">
                <a:latin typeface="Chanakya" pitchFamily="2" charset="0"/>
              </a:rPr>
              <a:t>´ ×ð¢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æÏð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·</a:t>
            </a:r>
            <a:r>
              <a:rPr lang="en-US" sz="2000" dirty="0" err="1" smtClean="0">
                <a:latin typeface="Chanakya" pitchFamily="2" charset="0"/>
              </a:rPr>
              <a:t>é¤ÀU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çÏ</a:t>
            </a:r>
            <a:r>
              <a:rPr lang="en-US" sz="2000" dirty="0" smtClean="0">
                <a:latin typeface="Chanakya" pitchFamily="2" charset="0"/>
              </a:rPr>
              <a:t>·¤ ¥</a:t>
            </a:r>
            <a:r>
              <a:rPr lang="en-US" sz="2000" dirty="0" err="1" smtClean="0">
                <a:latin typeface="Chanakya" pitchFamily="2" charset="0"/>
              </a:rPr>
              <a:t>ÂÚUæÏ</a:t>
            </a:r>
            <a:r>
              <a:rPr lang="en-US" sz="2000" dirty="0" smtClean="0">
                <a:latin typeface="Chanakya" pitchFamily="2" charset="0"/>
              </a:rPr>
              <a:t>  ·</a:t>
            </a:r>
            <a:r>
              <a:rPr lang="en-US" sz="2000" dirty="0" err="1" smtClean="0">
                <a:latin typeface="Chanakya" pitchFamily="2" charset="0"/>
              </a:rPr>
              <a:t>ð¤ßÜ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</a:t>
            </a:r>
            <a:r>
              <a:rPr lang="en-US" sz="2000" dirty="0" smtClean="0">
                <a:latin typeface="Chanakya" pitchFamily="2" charset="0"/>
              </a:rPr>
              <a:t>¢¿ </a:t>
            </a:r>
            <a:r>
              <a:rPr lang="en-US" sz="2000" dirty="0" err="1" smtClean="0">
                <a:latin typeface="Chanakya" pitchFamily="2" charset="0"/>
              </a:rPr>
              <a:t>ÚUæ’Øô</a:t>
            </a:r>
            <a:r>
              <a:rPr lang="en-US" sz="2000" dirty="0" smtClean="0">
                <a:latin typeface="Chanakya" pitchFamily="2" charset="0"/>
              </a:rPr>
              <a:t>´ ×ð´ ×ŠØÂý¼ðàæ, ×</a:t>
            </a:r>
            <a:r>
              <a:rPr lang="en-US" sz="2000" dirty="0" err="1" smtClean="0">
                <a:latin typeface="Chanakya" pitchFamily="2" charset="0"/>
              </a:rPr>
              <a:t>ãUæÚUæcÅþU</a:t>
            </a:r>
            <a:r>
              <a:rPr lang="en-US" sz="2000" dirty="0" smtClean="0">
                <a:latin typeface="Chanakya" pitchFamily="2" charset="0"/>
              </a:rPr>
              <a:t>, ¥æ‹ÏýÂý¼ðàæ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ÚUæÁSÍæÙ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ç×ÜÌæ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endParaRPr lang="en-US" sz="2000" dirty="0">
              <a:latin typeface="Chanakya" pitchFamily="2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685800"/>
            <a:ext cx="6172200" cy="81631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just"/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ÌÍæ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àæðá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ÂÚUæÏ</a:t>
            </a:r>
            <a:r>
              <a:rPr lang="en-US" sz="2000" dirty="0" smtClean="0">
                <a:latin typeface="Chanakya" pitchFamily="2" charset="0"/>
              </a:rPr>
              <a:t>  ·ð¤‹¼ý </a:t>
            </a:r>
            <a:r>
              <a:rPr lang="en-US" sz="2000" dirty="0" err="1" smtClean="0">
                <a:latin typeface="Chanakya" pitchFamily="2" charset="0"/>
              </a:rPr>
              <a:t>àææçâÌ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ÿæð˜æô</a:t>
            </a:r>
            <a:r>
              <a:rPr lang="en-US" sz="2000" dirty="0" smtClean="0">
                <a:latin typeface="Chanakya" pitchFamily="2" charset="0"/>
              </a:rPr>
              <a:t>´ ×ð´ </a:t>
            </a:r>
            <a:r>
              <a:rPr lang="en-US" sz="2000" dirty="0" err="1" smtClean="0">
                <a:latin typeface="Chanakya" pitchFamily="2" charset="0"/>
              </a:rPr>
              <a:t>ç×ÜÌæ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ÂÚ¢UÌé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âéçß™æ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</a:t>
            </a:r>
            <a:r>
              <a:rPr lang="en-US" sz="2000" dirty="0" err="1" smtClean="0">
                <a:latin typeface="Chanakya" pitchFamily="2" charset="0"/>
              </a:rPr>
              <a:t>âÕ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æ×Üô</a:t>
            </a:r>
            <a:r>
              <a:rPr lang="en-US" sz="2000" dirty="0" smtClean="0">
                <a:latin typeface="Chanakya" pitchFamily="2" charset="0"/>
              </a:rPr>
              <a:t>´ ·¤è </a:t>
            </a:r>
            <a:r>
              <a:rPr lang="en-US" sz="2000" dirty="0" err="1" smtClean="0">
                <a:latin typeface="Chanakya" pitchFamily="2" charset="0"/>
              </a:rPr>
              <a:t>çßçÖ‹Ù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æÚU‡æô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çàæ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æØÌ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ãUôÌè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U‹ãð´U</a:t>
            </a:r>
            <a:r>
              <a:rPr lang="en-US" sz="2000" dirty="0" smtClean="0">
                <a:latin typeface="Chanakya" pitchFamily="2" charset="0"/>
              </a:rPr>
              <a:t> ¼Áü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ç·¤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</a:t>
            </a:r>
          </a:p>
          <a:p>
            <a:pPr algn="just"/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ƒæÚÔUÜê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çã¢Uâæ</a:t>
            </a:r>
            <a:r>
              <a:rPr lang="en-US" sz="2000" dirty="0" smtClean="0">
                <a:latin typeface="Chanakya" pitchFamily="2" charset="0"/>
              </a:rPr>
              <a:t> ·ð¤ ×</a:t>
            </a:r>
            <a:r>
              <a:rPr lang="en-US" sz="2000" dirty="0" err="1" smtClean="0">
                <a:latin typeface="Chanakya" pitchFamily="2" charset="0"/>
              </a:rPr>
              <a:t>æ×Üô</a:t>
            </a:r>
            <a:r>
              <a:rPr lang="en-US" sz="2000" dirty="0" smtClean="0">
                <a:latin typeface="Chanakya" pitchFamily="2" charset="0"/>
              </a:rPr>
              <a:t>´, </a:t>
            </a:r>
            <a:r>
              <a:rPr lang="en-US" sz="2000" dirty="0" err="1" smtClean="0">
                <a:latin typeface="Chanakya" pitchFamily="2" charset="0"/>
              </a:rPr>
              <a:t>Áñâð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ÂˆÙè</a:t>
            </a:r>
            <a:r>
              <a:rPr lang="en-US" sz="2000" dirty="0" smtClean="0">
                <a:latin typeface="Chanakya" pitchFamily="2" charset="0"/>
              </a:rPr>
              <a:t> ·¤ô </a:t>
            </a:r>
            <a:r>
              <a:rPr lang="en-US" sz="2000" dirty="0" err="1" smtClean="0">
                <a:latin typeface="Chanakya" pitchFamily="2" charset="0"/>
              </a:rPr>
              <a:t>ÂèÅUÙæ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ÂçÚUßæÚU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·ð¤ </a:t>
            </a:r>
            <a:r>
              <a:rPr lang="en-US" sz="2000" dirty="0" err="1" smtClean="0">
                <a:latin typeface="Chanakya" pitchFamily="2" charset="0"/>
              </a:rPr>
              <a:t>âæÍ</a:t>
            </a:r>
            <a:r>
              <a:rPr lang="en-US" sz="2000" dirty="0" smtClean="0">
                <a:latin typeface="Chanakya" pitchFamily="2" charset="0"/>
              </a:rPr>
              <a:t> ç·¤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»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õÅéUçÕ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ÃØçÖ¿æÚU</a:t>
            </a:r>
            <a:r>
              <a:rPr lang="en-US" sz="2000" dirty="0" smtClean="0">
                <a:latin typeface="Chanakya" pitchFamily="2" charset="0"/>
              </a:rPr>
              <a:t> ·¤è ·¤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çàæ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æØÌ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·¤è </a:t>
            </a:r>
            <a:r>
              <a:rPr lang="en-US" sz="2000" dirty="0" err="1" smtClean="0">
                <a:latin typeface="Chanakya" pitchFamily="2" charset="0"/>
              </a:rPr>
              <a:t>ÁæÌè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ÂÚ¢UÌé</a:t>
            </a:r>
            <a:r>
              <a:rPr lang="en-US" sz="2000" dirty="0" smtClean="0">
                <a:latin typeface="Chanakya" pitchFamily="2" charset="0"/>
              </a:rPr>
              <a:t> â¢·¤</a:t>
            </a:r>
            <a:r>
              <a:rPr lang="en-US" sz="2000" dirty="0" err="1" smtClean="0">
                <a:latin typeface="Chanakya" pitchFamily="2" charset="0"/>
              </a:rPr>
              <a:t>çÜÌ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æ×Üô</a:t>
            </a:r>
            <a:r>
              <a:rPr lang="en-US" sz="2000" dirty="0" smtClean="0">
                <a:latin typeface="Chanakya" pitchFamily="2" charset="0"/>
              </a:rPr>
              <a:t>´ ·¤ô ¼ð¹Ùð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ãU×ð</a:t>
            </a:r>
            <a:r>
              <a:rPr lang="en-US" sz="2000" dirty="0" smtClean="0">
                <a:latin typeface="Chanakya" pitchFamily="2" charset="0"/>
              </a:rPr>
              <a:t>´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·ð¤ </a:t>
            </a:r>
            <a:r>
              <a:rPr lang="en-US" sz="2000" dirty="0" err="1" smtClean="0">
                <a:latin typeface="Chanakya" pitchFamily="2" charset="0"/>
              </a:rPr>
              <a:t>çßM¤h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çã¢Uâæ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Âý·ë¤çÌ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çßSÌæÚU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ÕæÚÔU</a:t>
            </a:r>
            <a:r>
              <a:rPr lang="en-US" sz="2000" dirty="0" smtClean="0">
                <a:latin typeface="Chanakya" pitchFamily="2" charset="0"/>
              </a:rPr>
              <a:t> ×ð´ ·</a:t>
            </a:r>
            <a:r>
              <a:rPr lang="en-US" sz="2000" dirty="0" err="1" smtClean="0">
                <a:latin typeface="Chanakya" pitchFamily="2" charset="0"/>
              </a:rPr>
              <a:t>é¤ÀU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Ùé×æÙ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</a:t>
            </a:r>
            <a:r>
              <a:rPr lang="en-US" sz="2000" dirty="0" smtClean="0">
                <a:latin typeface="Chanakya" pitchFamily="2" charset="0"/>
              </a:rPr>
              <a:t> â·¤</a:t>
            </a:r>
            <a:r>
              <a:rPr lang="en-US" sz="2000" dirty="0" err="1" smtClean="0">
                <a:latin typeface="Chanakya" pitchFamily="2" charset="0"/>
              </a:rPr>
              <a:t>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æÙß-ãUˆØæ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çßàæðá</a:t>
            </a:r>
            <a:r>
              <a:rPr lang="en-US" sz="2000" dirty="0" smtClean="0">
                <a:latin typeface="Chanakya" pitchFamily="2" charset="0"/>
              </a:rPr>
              <a:t> M¤Â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ÙÚU ¥</a:t>
            </a:r>
            <a:r>
              <a:rPr lang="en-US" sz="2000" dirty="0" err="1" smtClean="0">
                <a:latin typeface="Chanakya" pitchFamily="2" charset="0"/>
              </a:rPr>
              <a:t>ÂÚUæÏ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ØlçÂ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 ·ð¤ ¥</a:t>
            </a:r>
            <a:r>
              <a:rPr lang="en-US" sz="2000" dirty="0" err="1" smtClean="0">
                <a:latin typeface="Chanakya" pitchFamily="2" charset="0"/>
              </a:rPr>
              <a:t>æÏæÚU</a:t>
            </a:r>
            <a:r>
              <a:rPr lang="en-US" sz="2000" dirty="0" smtClean="0">
                <a:latin typeface="Chanakya" pitchFamily="2" charset="0"/>
              </a:rPr>
              <a:t> ÂÚU </a:t>
            </a:r>
            <a:r>
              <a:rPr lang="en-US" sz="2000" dirty="0" err="1" smtClean="0">
                <a:latin typeface="Chanakya" pitchFamily="2" charset="0"/>
              </a:rPr>
              <a:t>ãUˆØæ¥ô</a:t>
            </a:r>
            <a:r>
              <a:rPr lang="en-US" sz="2000" dirty="0" smtClean="0">
                <a:latin typeface="Chanakya" pitchFamily="2" charset="0"/>
              </a:rPr>
              <a:t>¢,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UÙ·ð</a:t>
            </a:r>
            <a:r>
              <a:rPr lang="en-US" sz="2000" dirty="0" smtClean="0">
                <a:latin typeface="Chanakya" pitchFamily="2" charset="0"/>
              </a:rPr>
              <a:t>¤ </a:t>
            </a:r>
            <a:r>
              <a:rPr lang="en-US" sz="2000" dirty="0" err="1" smtClean="0">
                <a:latin typeface="Chanakya" pitchFamily="2" charset="0"/>
              </a:rPr>
              <a:t>çàæ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æÚUô</a:t>
            </a:r>
            <a:r>
              <a:rPr lang="en-US" sz="2000" dirty="0" smtClean="0">
                <a:latin typeface="Chanakya" pitchFamily="2" charset="0"/>
              </a:rPr>
              <a:t>´/ </a:t>
            </a:r>
            <a:r>
              <a:rPr lang="en-US" sz="2000" dirty="0" err="1" smtClean="0">
                <a:latin typeface="Chanakya" pitchFamily="2" charset="0"/>
              </a:rPr>
              <a:t>ÂèçÇ¸UÌô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â¢Õ¢çÏÌ</a:t>
            </a:r>
            <a:r>
              <a:rPr lang="en-US" sz="2000" dirty="0" smtClean="0">
                <a:latin typeface="Chanakya" pitchFamily="2" charset="0"/>
              </a:rPr>
              <a:t> ¥ç¹Ü </a:t>
            </a:r>
            <a:r>
              <a:rPr lang="en-US" sz="2000" dirty="0" err="1" smtClean="0">
                <a:latin typeface="Chanakya" pitchFamily="2" charset="0"/>
              </a:rPr>
              <a:t>ÖæÚUÌèØ</a:t>
            </a:r>
            <a:r>
              <a:rPr lang="en-US" sz="2000" dirty="0" smtClean="0">
                <a:latin typeface="Chanakya" pitchFamily="2" charset="0"/>
              </a:rPr>
              <a:t> ¥æ¢·¤</a:t>
            </a:r>
            <a:r>
              <a:rPr lang="en-US" sz="2000" dirty="0" err="1" smtClean="0">
                <a:latin typeface="Chanakya" pitchFamily="2" charset="0"/>
              </a:rPr>
              <a:t>Ç¸ðU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UÂÜyÏ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çÈ¤ÚU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Öè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âßüçßç¼Ì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ç·¤ ×</a:t>
            </a:r>
            <a:r>
              <a:rPr lang="en-US" sz="2000" dirty="0" err="1" smtClean="0">
                <a:latin typeface="Chanakya" pitchFamily="2" charset="0"/>
              </a:rPr>
              <a:t>æÙß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ãUˆØæ</a:t>
            </a:r>
            <a:r>
              <a:rPr lang="en-US" sz="2000" dirty="0" smtClean="0">
                <a:latin typeface="Chanakya" pitchFamily="2" charset="0"/>
              </a:rPr>
              <a:t> ·ð¤ ×æ¼æ </a:t>
            </a:r>
            <a:r>
              <a:rPr lang="en-US" sz="2000" dirty="0" err="1" smtClean="0">
                <a:latin typeface="Chanakya" pitchFamily="2" charset="0"/>
              </a:rPr>
              <a:t>çàæ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ÙÚU </a:t>
            </a:r>
            <a:r>
              <a:rPr lang="en-US" sz="2000" dirty="0" err="1" smtClean="0">
                <a:latin typeface="Chanakya" pitchFamily="2" charset="0"/>
              </a:rPr>
              <a:t>çàæ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æÚUô</a:t>
            </a:r>
            <a:r>
              <a:rPr lang="en-US" sz="2000" dirty="0" smtClean="0">
                <a:latin typeface="Chanakya" pitchFamily="2" charset="0"/>
              </a:rPr>
              <a:t>´ ·¤è </a:t>
            </a:r>
            <a:r>
              <a:rPr lang="en-US" sz="2000" dirty="0" err="1" smtClean="0">
                <a:latin typeface="Chanakya" pitchFamily="2" charset="0"/>
              </a:rPr>
              <a:t>ÌéÜÙæ</a:t>
            </a:r>
            <a:r>
              <a:rPr lang="en-US" sz="2000" dirty="0" smtClean="0">
                <a:latin typeface="Chanakya" pitchFamily="2" charset="0"/>
              </a:rPr>
              <a:t> ×ð´ ·¤×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ÁãUæ</a:t>
            </a:r>
            <a:r>
              <a:rPr lang="en-US" sz="2000" dirty="0" smtClean="0">
                <a:latin typeface="Chanakya" pitchFamily="2" charset="0"/>
              </a:rPr>
              <a:t>¢ ¥×</a:t>
            </a:r>
            <a:r>
              <a:rPr lang="en-US" sz="2000" dirty="0" err="1" smtClean="0">
                <a:latin typeface="Chanakya" pitchFamily="2" charset="0"/>
              </a:rPr>
              <a:t>ðçÚU</a:t>
            </a:r>
            <a:r>
              <a:rPr lang="en-US" sz="2000" dirty="0" smtClean="0">
                <a:latin typeface="Chanakya" pitchFamily="2" charset="0"/>
              </a:rPr>
              <a:t>·¤æ ×ð´ ×æ¼æ </a:t>
            </a:r>
            <a:r>
              <a:rPr lang="en-US" sz="2000" dirty="0" err="1" smtClean="0">
                <a:latin typeface="Chanakya" pitchFamily="2" charset="0"/>
              </a:rPr>
              <a:t>çàæ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æÙß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ãUˆØæ</a:t>
            </a:r>
            <a:r>
              <a:rPr lang="en-US" sz="2000" dirty="0" smtClean="0">
                <a:latin typeface="Chanakya" pitchFamily="2" charset="0"/>
              </a:rPr>
              <a:t> ·ð¤ ·</a:t>
            </a:r>
            <a:r>
              <a:rPr lang="en-US" sz="2000" dirty="0" err="1" smtClean="0">
                <a:latin typeface="Chanakya" pitchFamily="2" charset="0"/>
              </a:rPr>
              <a:t>é¤Ü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çàæ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æÚUô</a:t>
            </a:r>
            <a:r>
              <a:rPr lang="en-US" sz="2000" dirty="0" smtClean="0">
                <a:latin typeface="Chanakya" pitchFamily="2" charset="0"/>
              </a:rPr>
              <a:t>´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w® </a:t>
            </a:r>
            <a:r>
              <a:rPr lang="en-US" sz="2000" dirty="0" err="1" smtClean="0">
                <a:latin typeface="Chanakya" pitchFamily="2" charset="0"/>
              </a:rPr>
              <a:t>ÂýçÌàæÌ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 ·ð¤ </a:t>
            </a:r>
            <a:r>
              <a:rPr lang="en-US" sz="2000" dirty="0" err="1" smtClean="0">
                <a:latin typeface="Chanakya" pitchFamily="2" charset="0"/>
              </a:rPr>
              <a:t>Õè</a:t>
            </a:r>
            <a:r>
              <a:rPr lang="en-US" sz="2000" dirty="0" smtClean="0">
                <a:latin typeface="Chanakya" pitchFamily="2" charset="0"/>
              </a:rPr>
              <a:t>¿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ÖæÚUÌ</a:t>
            </a:r>
            <a:r>
              <a:rPr lang="en-US" sz="2000" dirty="0" smtClean="0">
                <a:latin typeface="Chanakya" pitchFamily="2" charset="0"/>
              </a:rPr>
              <a:t> ×ð´  </a:t>
            </a:r>
            <a:r>
              <a:rPr lang="en-US" sz="2000" dirty="0" err="1" smtClean="0">
                <a:latin typeface="Chanakya" pitchFamily="2" charset="0"/>
              </a:rPr>
              <a:t>ãUˆØæ¥ô</a:t>
            </a:r>
            <a:r>
              <a:rPr lang="en-US" sz="2000" dirty="0" smtClean="0">
                <a:latin typeface="Chanakya" pitchFamily="2" charset="0"/>
              </a:rPr>
              <a:t>¢ ×ð¢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Áô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ßáü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·¤è </a:t>
            </a:r>
            <a:r>
              <a:rPr lang="en-US" sz="2000" dirty="0" err="1" smtClean="0">
                <a:latin typeface="Chanakya" pitchFamily="2" charset="0"/>
              </a:rPr>
              <a:t>ãUˆØæ</a:t>
            </a:r>
            <a:r>
              <a:rPr lang="en-US" sz="2000" dirty="0" smtClean="0">
                <a:latin typeface="Chanakya" pitchFamily="2" charset="0"/>
              </a:rPr>
              <a:t>°¢ ·</a:t>
            </a:r>
            <a:r>
              <a:rPr lang="en-US" sz="2000" dirty="0" err="1" smtClean="0">
                <a:latin typeface="Chanakya" pitchFamily="2" charset="0"/>
              </a:rPr>
              <a:t>é¤Ü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â¢MØæ</a:t>
            </a:r>
            <a:r>
              <a:rPr lang="en-US" sz="2000" dirty="0" smtClean="0">
                <a:latin typeface="Chanakya" pitchFamily="2" charset="0"/>
              </a:rPr>
              <a:t> ·¤è Ü»Ö» v® </a:t>
            </a:r>
            <a:r>
              <a:rPr lang="en-US" sz="2000" dirty="0" err="1" smtClean="0">
                <a:latin typeface="Chanakya" pitchFamily="2" charset="0"/>
              </a:rPr>
              <a:t>ÂýçÌàæÌ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ãUˆØæ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ÚUÙð</a:t>
            </a:r>
            <a:r>
              <a:rPr lang="en-US" sz="2000" dirty="0" smtClean="0">
                <a:latin typeface="Chanakya" pitchFamily="2" charset="0"/>
              </a:rPr>
              <a:t> ·ð¤ ¥</a:t>
            </a:r>
            <a:r>
              <a:rPr lang="en-US" sz="2000" dirty="0" err="1" smtClean="0">
                <a:latin typeface="Chanakya" pitchFamily="2" charset="0"/>
              </a:rPr>
              <a:t>ÂÚUæÏ</a:t>
            </a:r>
            <a:r>
              <a:rPr lang="en-US" sz="2000" dirty="0" smtClean="0">
                <a:latin typeface="Chanakya" pitchFamily="2" charset="0"/>
              </a:rPr>
              <a:t> ×ð¢ ·</a:t>
            </a:r>
            <a:r>
              <a:rPr lang="en-US" sz="2000" dirty="0" err="1" smtClean="0">
                <a:latin typeface="Chanakya" pitchFamily="2" charset="0"/>
              </a:rPr>
              <a:t>é¤Ü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ç»ÚUÌæÚU</a:t>
            </a:r>
            <a:r>
              <a:rPr lang="en-US" sz="2000" dirty="0" smtClean="0">
                <a:latin typeface="Chanakya" pitchFamily="2" charset="0"/>
              </a:rPr>
              <a:t> ç·¤</a:t>
            </a:r>
            <a:r>
              <a:rPr lang="en-US" sz="2000" dirty="0" err="1" smtClean="0">
                <a:latin typeface="Chanakya" pitchFamily="2" charset="0"/>
              </a:rPr>
              <a:t>Øð</a:t>
            </a:r>
            <a:r>
              <a:rPr lang="en-US" sz="2000" dirty="0" smtClean="0">
                <a:latin typeface="Chanakya" pitchFamily="2" charset="0"/>
              </a:rPr>
              <a:t> »</a:t>
            </a:r>
            <a:r>
              <a:rPr lang="en-US" sz="2000" dirty="0" err="1" smtClean="0">
                <a:latin typeface="Chanakya" pitchFamily="2" charset="0"/>
              </a:rPr>
              <a:t>Øð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ÃØçvÌØô</a:t>
            </a:r>
            <a:r>
              <a:rPr lang="en-US" sz="2000" dirty="0" smtClean="0">
                <a:latin typeface="Chanakya" pitchFamily="2" charset="0"/>
              </a:rPr>
              <a:t>´ ×ð¢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 </a:t>
            </a:r>
            <a:r>
              <a:rPr lang="en-US" sz="2000" dirty="0" err="1" smtClean="0">
                <a:latin typeface="Chanakya" pitchFamily="2" charset="0"/>
              </a:rPr>
              <a:t>ÂéM¤á</a:t>
            </a:r>
            <a:r>
              <a:rPr lang="en-US" sz="2000" dirty="0" smtClean="0">
                <a:latin typeface="Chanakya" pitchFamily="2" charset="0"/>
              </a:rPr>
              <a:t>  </a:t>
            </a:r>
            <a:r>
              <a:rPr lang="en-US" sz="2000" dirty="0" err="1" smtClean="0">
                <a:latin typeface="Chanakya" pitchFamily="2" charset="0"/>
              </a:rPr>
              <a:t>çS˜æØæ</a:t>
            </a:r>
            <a:r>
              <a:rPr lang="en-US" sz="2000" dirty="0" smtClean="0">
                <a:latin typeface="Chanakya" pitchFamily="2" charset="0"/>
              </a:rPr>
              <a:t>¢      </a:t>
            </a:r>
            <a:r>
              <a:rPr lang="en-US" sz="2000" dirty="0" err="1" smtClean="0">
                <a:latin typeface="Chanakya" pitchFamily="2" charset="0"/>
              </a:rPr>
              <a:t>ãUôÌ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ØlçÂ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ÕÜæ</a:t>
            </a:r>
            <a:r>
              <a:rPr lang="en-US" sz="2000" dirty="0" smtClean="0">
                <a:latin typeface="Chanakya" pitchFamily="2" charset="0"/>
              </a:rPr>
              <a:t>ˆ·¤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â×SØæ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âÖè</a:t>
            </a:r>
            <a:r>
              <a:rPr lang="en-US" sz="2000" dirty="0" smtClean="0">
                <a:latin typeface="Chanakya" pitchFamily="2" charset="0"/>
              </a:rPr>
              <a:t> ¼ðàæô´ ×ð´ »¢</a:t>
            </a:r>
            <a:r>
              <a:rPr lang="en-US" sz="2000" dirty="0" err="1" smtClean="0">
                <a:latin typeface="Chanakya" pitchFamily="2" charset="0"/>
              </a:rPr>
              <a:t>ÖèÚU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æÙè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ÁæÌè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çÈ¤ÚU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âæ¢çMØ</a:t>
            </a:r>
            <a:r>
              <a:rPr lang="en-US" sz="2000" dirty="0" smtClean="0">
                <a:latin typeface="Chanakya" pitchFamily="2" charset="0"/>
              </a:rPr>
              <a:t>·¤è M¤Â ×ð´ </a:t>
            </a:r>
            <a:r>
              <a:rPr lang="en-US" sz="2000" dirty="0" err="1" smtClean="0">
                <a:latin typeface="Chanakya" pitchFamily="2" charset="0"/>
              </a:rPr>
              <a:t>ÖæÚUÌ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Âæà¿æˆØ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ÌéÜÙæ</a:t>
            </a:r>
            <a:r>
              <a:rPr lang="en-US" sz="2000" dirty="0" smtClean="0">
                <a:latin typeface="Chanakya" pitchFamily="2" charset="0"/>
              </a:rPr>
              <a:t> ×ð´ §</a:t>
            </a:r>
            <a:r>
              <a:rPr lang="en-US" sz="2000" dirty="0" err="1" smtClean="0">
                <a:latin typeface="Chanakya" pitchFamily="2" charset="0"/>
              </a:rPr>
              <a:t>ÌÙè</a:t>
            </a:r>
            <a:r>
              <a:rPr lang="en-US" sz="2000" dirty="0" smtClean="0">
                <a:latin typeface="Chanakya" pitchFamily="2" charset="0"/>
              </a:rPr>
              <a:t> »¢</a:t>
            </a:r>
            <a:r>
              <a:rPr lang="en-US" sz="2000" dirty="0" err="1" smtClean="0">
                <a:latin typeface="Chanakya" pitchFamily="2" charset="0"/>
              </a:rPr>
              <a:t>ÖèÚU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©U¼æãUÚU‡ææÍü ¥×</a:t>
            </a:r>
            <a:r>
              <a:rPr lang="en-US" sz="2000" dirty="0" err="1" smtClean="0">
                <a:latin typeface="Chanakya" pitchFamily="2" charset="0"/>
              </a:rPr>
              <a:t>ðçÚU</a:t>
            </a:r>
            <a:r>
              <a:rPr lang="en-US" sz="2000" dirty="0" smtClean="0">
                <a:latin typeface="Chanakya" pitchFamily="2" charset="0"/>
              </a:rPr>
              <a:t>·¤æ ×ð´ </a:t>
            </a:r>
            <a:r>
              <a:rPr lang="en-US" sz="2000" dirty="0" err="1" smtClean="0">
                <a:latin typeface="Chanakya" pitchFamily="2" charset="0"/>
              </a:rPr>
              <a:t>ÕÜæ</a:t>
            </a:r>
            <a:r>
              <a:rPr lang="en-US" sz="2000" dirty="0" smtClean="0">
                <a:latin typeface="Chanakya" pitchFamily="2" charset="0"/>
              </a:rPr>
              <a:t>ˆ·¤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·ð¤ ¥</a:t>
            </a:r>
            <a:r>
              <a:rPr lang="en-US" sz="2000" dirty="0" err="1" smtClean="0">
                <a:latin typeface="Chanakya" pitchFamily="2" charset="0"/>
              </a:rPr>
              <a:t>ÂÚUæÏô</a:t>
            </a:r>
            <a:r>
              <a:rPr lang="en-US" sz="2000" dirty="0" smtClean="0">
                <a:latin typeface="Chanakya" pitchFamily="2" charset="0"/>
              </a:rPr>
              <a:t>´ ·¤è </a:t>
            </a:r>
            <a:r>
              <a:rPr lang="en-US" sz="2000" dirty="0" err="1" smtClean="0">
                <a:latin typeface="Chanakya" pitchFamily="2" charset="0"/>
              </a:rPr>
              <a:t>ÂýçÌ</a:t>
            </a:r>
            <a:r>
              <a:rPr lang="en-US" sz="2000" dirty="0" smtClean="0">
                <a:latin typeface="Chanakya" pitchFamily="2" charset="0"/>
              </a:rPr>
              <a:t> Üæ¹ </a:t>
            </a:r>
            <a:r>
              <a:rPr lang="en-US" sz="2000" dirty="0" err="1" smtClean="0">
                <a:latin typeface="Chanakya" pitchFamily="2" charset="0"/>
              </a:rPr>
              <a:t>ÂýçÌßáü</a:t>
            </a:r>
            <a:r>
              <a:rPr lang="en-US" sz="2000" dirty="0" smtClean="0">
                <a:latin typeface="Chanakya" pitchFamily="2" charset="0"/>
              </a:rPr>
              <a:t> ¼ÚU Ü»Ö» w{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ÙæÇUæ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 §¢‚</a:t>
            </a:r>
            <a:r>
              <a:rPr lang="en-US" sz="2000" dirty="0" err="1" smtClean="0">
                <a:latin typeface="Chanakya" pitchFamily="2" charset="0"/>
              </a:rPr>
              <a:t>Üñ‡ÇU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ØãU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ÂýçÌ</a:t>
            </a:r>
            <a:r>
              <a:rPr lang="en-US" sz="2000" dirty="0" smtClean="0">
                <a:latin typeface="Chanakya" pitchFamily="2" charset="0"/>
              </a:rPr>
              <a:t> °·¤ Üæ¹ </a:t>
            </a:r>
            <a:r>
              <a:rPr lang="en-US" sz="2000" dirty="0" err="1" smtClean="0">
                <a:latin typeface="Chanakya" pitchFamily="2" charset="0"/>
              </a:rPr>
              <a:t>ÁÙâ¢MØæ</a:t>
            </a:r>
            <a:r>
              <a:rPr lang="en-US" sz="2000" dirty="0" smtClean="0">
                <a:latin typeface="Chanakya" pitchFamily="2" charset="0"/>
              </a:rPr>
              <a:t> ÂÚU Ü»Ö» </a:t>
            </a:r>
            <a:r>
              <a:rPr lang="en-US" sz="2000" dirty="0" err="1" smtClean="0">
                <a:latin typeface="Chanakya" pitchFamily="2" charset="0"/>
              </a:rPr>
              <a:t>z.z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§â·¤è </a:t>
            </a:r>
            <a:r>
              <a:rPr lang="en-US" sz="2000" dirty="0" err="1" smtClean="0">
                <a:latin typeface="Chanakya" pitchFamily="2" charset="0"/>
              </a:rPr>
              <a:t>ÌéÜÙæ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ÖæÚUÌ</a:t>
            </a:r>
            <a:r>
              <a:rPr lang="en-US" sz="2000" dirty="0" smtClean="0">
                <a:latin typeface="Chanakya" pitchFamily="2" charset="0"/>
              </a:rPr>
              <a:t> ×ð´ §â·¤è ¼ÚU ®.z </a:t>
            </a:r>
            <a:r>
              <a:rPr lang="en-US" sz="2000" dirty="0" err="1" smtClean="0">
                <a:latin typeface="Chanakya" pitchFamily="2" charset="0"/>
              </a:rPr>
              <a:t>ÂýçÌ</a:t>
            </a:r>
            <a:r>
              <a:rPr lang="en-US" sz="2000" dirty="0" smtClean="0">
                <a:latin typeface="Chanakya" pitchFamily="2" charset="0"/>
              </a:rPr>
              <a:t> °·¤ Üæ¹ </a:t>
            </a:r>
            <a:r>
              <a:rPr lang="en-US" sz="2000" dirty="0" err="1" smtClean="0">
                <a:latin typeface="Chanakya" pitchFamily="2" charset="0"/>
              </a:rPr>
              <a:t>ÁÙâ¢MØæ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ãU×æÚÔU</a:t>
            </a:r>
            <a:r>
              <a:rPr lang="en-US" sz="2000" dirty="0" smtClean="0">
                <a:latin typeface="Chanakya" pitchFamily="2" charset="0"/>
              </a:rPr>
              <a:t> ¼ðàæ ×ð </a:t>
            </a:r>
            <a:r>
              <a:rPr lang="en-US" sz="2000" dirty="0" err="1" smtClean="0">
                <a:latin typeface="Chanakya" pitchFamily="2" charset="0"/>
              </a:rPr>
              <a:t>ÂýˆØð</a:t>
            </a:r>
            <a:r>
              <a:rPr lang="en-US" sz="2000" dirty="0" smtClean="0">
                <a:latin typeface="Chanakya" pitchFamily="2" charset="0"/>
              </a:rPr>
              <a:t>·¤ ¿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ƒæ¢ÅUUô</a:t>
            </a:r>
            <a:r>
              <a:rPr lang="en-US" sz="2000" dirty="0" smtClean="0">
                <a:latin typeface="Chanakya" pitchFamily="2" charset="0"/>
              </a:rPr>
              <a:t>´ ×ð¢ </a:t>
            </a:r>
            <a:r>
              <a:rPr lang="en-US" sz="2000" dirty="0" err="1" smtClean="0">
                <a:latin typeface="Chanakya" pitchFamily="2" charset="0"/>
              </a:rPr>
              <a:t>âæÌ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ÕÜæ</a:t>
            </a:r>
            <a:r>
              <a:rPr lang="en-US" sz="2000" dirty="0" smtClean="0">
                <a:latin typeface="Chanakya" pitchFamily="2" charset="0"/>
              </a:rPr>
              <a:t>ˆ·¤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Øæ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ÂýçÌßáü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vz</a:t>
            </a:r>
            <a:r>
              <a:rPr lang="en-US" sz="2000" dirty="0" smtClean="0">
                <a:latin typeface="Chanakya" pitchFamily="2" charset="0"/>
              </a:rPr>
              <a:t>,®®® ×</a:t>
            </a:r>
            <a:r>
              <a:rPr lang="en-US" sz="2000" dirty="0" err="1" smtClean="0">
                <a:latin typeface="Chanakya" pitchFamily="2" charset="0"/>
              </a:rPr>
              <a:t>æ×Üð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Ð ·ð¤‹¼ýèØ </a:t>
            </a:r>
            <a:r>
              <a:rPr lang="en-US" sz="2000" dirty="0" err="1" smtClean="0">
                <a:latin typeface="Chanakya" pitchFamily="2" charset="0"/>
              </a:rPr>
              <a:t>âÚU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mæÚUæ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çãUÜæ¥ô</a:t>
            </a:r>
            <a:r>
              <a:rPr lang="en-US" sz="2000" dirty="0" smtClean="0">
                <a:latin typeface="Chanakya" pitchFamily="2" charset="0"/>
              </a:rPr>
              <a:t>¢ ·ð¤ </a:t>
            </a:r>
            <a:r>
              <a:rPr lang="en-US" sz="2000" dirty="0" err="1" smtClean="0">
                <a:latin typeface="Chanakya" pitchFamily="2" charset="0"/>
              </a:rPr>
              <a:t>çßM¤h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ÂÚUæÏ</a:t>
            </a:r>
            <a:r>
              <a:rPr lang="en-US" sz="2000" dirty="0" smtClean="0">
                <a:latin typeface="Chanakya" pitchFamily="2" charset="0"/>
              </a:rPr>
              <a:t> ÂÚU </a:t>
            </a:r>
            <a:r>
              <a:rPr lang="en-US" sz="2000" dirty="0" err="1" smtClean="0">
                <a:latin typeface="Chanakya" pitchFamily="2" charset="0"/>
              </a:rPr>
              <a:t>ÂýSÌéÌ</a:t>
            </a:r>
            <a:r>
              <a:rPr lang="en-US" sz="2000" dirty="0" smtClean="0">
                <a:latin typeface="Chanakya" pitchFamily="2" charset="0"/>
              </a:rPr>
              <a:t> ·¤è »§ü °·¤ </a:t>
            </a:r>
            <a:r>
              <a:rPr lang="en-US" sz="2000" dirty="0" err="1" smtClean="0">
                <a:latin typeface="Chanakya" pitchFamily="2" charset="0"/>
              </a:rPr>
              <a:t>çÚUÂôÅüU</a:t>
            </a:r>
            <a:r>
              <a:rPr lang="en-US" sz="2000" dirty="0" smtClean="0">
                <a:latin typeface="Chanakya" pitchFamily="2" charset="0"/>
              </a:rPr>
              <a:t> ·ð¤ ¥</a:t>
            </a:r>
            <a:r>
              <a:rPr lang="en-US" sz="2000" dirty="0" err="1" smtClean="0">
                <a:latin typeface="Chanakya" pitchFamily="2" charset="0"/>
              </a:rPr>
              <a:t>ÙéâæÚU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ÖæÚUÌ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ÂýˆØð</a:t>
            </a:r>
            <a:r>
              <a:rPr lang="en-US" sz="2000" dirty="0" smtClean="0">
                <a:latin typeface="Chanakya" pitchFamily="2" charset="0"/>
              </a:rPr>
              <a:t>·¤  </a:t>
            </a:r>
            <a:r>
              <a:rPr lang="en-US" sz="2000" dirty="0" err="1" smtClean="0">
                <a:latin typeface="Chanakya" pitchFamily="2" charset="0"/>
              </a:rPr>
              <a:t>ç×çÙÅU</a:t>
            </a:r>
            <a:r>
              <a:rPr lang="en-US" sz="2000" dirty="0" smtClean="0">
                <a:latin typeface="Chanakya" pitchFamily="2" charset="0"/>
              </a:rPr>
              <a:t> ×ð´ °·¤ 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 ·¤æ </a:t>
            </a:r>
            <a:r>
              <a:rPr lang="en-US" sz="2000" dirty="0" err="1" smtClean="0">
                <a:latin typeface="Chanakya" pitchFamily="2" charset="0"/>
              </a:rPr>
              <a:t>ÕÜæ</a:t>
            </a:r>
            <a:r>
              <a:rPr lang="en-US" sz="2000" dirty="0" smtClean="0">
                <a:latin typeface="Chanakya" pitchFamily="2" charset="0"/>
              </a:rPr>
              <a:t>ˆ·¤</a:t>
            </a:r>
            <a:r>
              <a:rPr lang="en-US" sz="2000" dirty="0" err="1" smtClean="0">
                <a:latin typeface="Chanakya" pitchFamily="2" charset="0"/>
              </a:rPr>
              <a:t>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</a:p>
          <a:p>
            <a:pPr algn="just"/>
            <a:r>
              <a:rPr lang="en-US" sz="2000" dirty="0" smtClean="0">
                <a:latin typeface="Chanakya" pitchFamily="2" charset="0"/>
              </a:rPr>
              <a:t>	×</a:t>
            </a:r>
            <a:r>
              <a:rPr lang="en-US" sz="2000" dirty="0" err="1" smtClean="0">
                <a:latin typeface="Chanakya" pitchFamily="2" charset="0"/>
              </a:rPr>
              <a:t>çãUÜæ</a:t>
            </a:r>
            <a:r>
              <a:rPr lang="en-US" sz="2000" dirty="0" smtClean="0">
                <a:latin typeface="Chanakya" pitchFamily="2" charset="0"/>
              </a:rPr>
              <a:t> ¥æ‹¼ôÜÙ ¥</a:t>
            </a:r>
            <a:r>
              <a:rPr lang="en-US" sz="2000" dirty="0" err="1" smtClean="0">
                <a:latin typeface="Chanakya" pitchFamily="2" charset="0"/>
              </a:rPr>
              <a:t>æÁ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çÁÙ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égô</a:t>
            </a:r>
            <a:r>
              <a:rPr lang="en-US" sz="2000" dirty="0" smtClean="0">
                <a:latin typeface="Chanakya" pitchFamily="2" charset="0"/>
              </a:rPr>
              <a:t>´ ·¤ô ©</a:t>
            </a:r>
            <a:r>
              <a:rPr lang="en-US" sz="2000" dirty="0" err="1" smtClean="0">
                <a:latin typeface="Chanakya" pitchFamily="2" charset="0"/>
              </a:rPr>
              <a:t>UÆUæ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ÚUãUæ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ßð</a:t>
            </a:r>
            <a:r>
              <a:rPr lang="en-US" sz="2000" dirty="0" smtClean="0">
                <a:latin typeface="Chanakya" pitchFamily="2" charset="0"/>
              </a:rPr>
              <a:t> ×</a:t>
            </a:r>
            <a:r>
              <a:rPr lang="en-US" sz="2000" dirty="0" err="1" smtClean="0">
                <a:latin typeface="Chanakya" pitchFamily="2" charset="0"/>
              </a:rPr>
              <a:t>égðð</a:t>
            </a:r>
            <a:r>
              <a:rPr lang="en-US" sz="2000" dirty="0" smtClean="0">
                <a:latin typeface="Chanakya" pitchFamily="2" charset="0"/>
              </a:rPr>
              <a:t> °·¤ </a:t>
            </a:r>
            <a:r>
              <a:rPr lang="en-US" sz="2000" dirty="0" err="1" smtClean="0">
                <a:latin typeface="Chanakya" pitchFamily="2" charset="0"/>
              </a:rPr>
              <a:t>âØ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v                                                               </a:t>
            </a:r>
            <a:r>
              <a:rPr lang="en-US" sz="2000" dirty="0" err="1" smtClean="0">
                <a:latin typeface="Chanakya" pitchFamily="2" charset="0"/>
              </a:rPr>
              <a:t>ØêÜÚU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ÁÙÌæ¢ç˜æ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çÙ×æü‡æ</a:t>
            </a:r>
            <a:r>
              <a:rPr lang="en-US" sz="2000" dirty="0" smtClean="0">
                <a:latin typeface="Chanakya" pitchFamily="2" charset="0"/>
              </a:rPr>
              <a:t> ·ð¤ ×é¼÷¼ð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Øð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ÕãéUÌ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©</a:t>
            </a:r>
            <a:r>
              <a:rPr lang="en-US" sz="2000" dirty="0" err="1" smtClean="0">
                <a:latin typeface="Chanakya" pitchFamily="2" charset="0"/>
              </a:rPr>
              <a:t>UˆÂèçÇ¸UÌ</a:t>
            </a:r>
            <a:r>
              <a:rPr lang="en-US" sz="2000" dirty="0" smtClean="0">
                <a:latin typeface="Chanakya" pitchFamily="2" charset="0"/>
              </a:rPr>
              <a:t> ÌÕ·¤ô´  ·ð¤ </a:t>
            </a:r>
            <a:r>
              <a:rPr lang="en-US" sz="2000" dirty="0" err="1" smtClean="0">
                <a:latin typeface="Chanakya" pitchFamily="2" charset="0"/>
              </a:rPr>
              <a:t>Õè</a:t>
            </a:r>
            <a:r>
              <a:rPr lang="en-US" sz="2000" dirty="0" smtClean="0">
                <a:latin typeface="Chanakya" pitchFamily="2" charset="0"/>
              </a:rPr>
              <a:t>¿ °·¤ ©</a:t>
            </a:r>
            <a:r>
              <a:rPr lang="en-US" sz="2000" dirty="0" err="1" smtClean="0">
                <a:latin typeface="Chanakya" pitchFamily="2" charset="0"/>
              </a:rPr>
              <a:t>UˆÂèçÇ¸UÌ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ÌÕ·ð</a:t>
            </a:r>
            <a:r>
              <a:rPr lang="en-US" sz="2000" dirty="0" smtClean="0">
                <a:latin typeface="Chanakya" pitchFamily="2" charset="0"/>
              </a:rPr>
              <a:t>¤ ·ð¤ ×é¼÷¼ð </a:t>
            </a:r>
            <a:r>
              <a:rPr lang="en-US" sz="2000" dirty="0" err="1" smtClean="0">
                <a:latin typeface="Chanakya" pitchFamily="2" charset="0"/>
              </a:rPr>
              <a:t>ÙãUè</a:t>
            </a:r>
            <a:r>
              <a:rPr lang="en-US" sz="2000" dirty="0" smtClean="0">
                <a:latin typeface="Chanakya" pitchFamily="2" charset="0"/>
              </a:rPr>
              <a:t>´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§Ù·¤è °·¤ ·ð¤‹¼ýèØÌæ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 Öð¼ ·ð¤ §¼ü ç»¼ü </a:t>
            </a:r>
            <a:r>
              <a:rPr lang="en-US" sz="2000" dirty="0" err="1" smtClean="0">
                <a:latin typeface="Chanakya" pitchFamily="2" charset="0"/>
              </a:rPr>
              <a:t>ãUôÙð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ßæÜð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ßñ¿æçÚU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â¢ƒæáü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ÂýçÌ»æ×è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Ìæ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Ìô</a:t>
            </a:r>
            <a:r>
              <a:rPr lang="en-US" sz="2000" dirty="0" smtClean="0">
                <a:latin typeface="Chanakya" pitchFamily="2" charset="0"/>
              </a:rPr>
              <a:t>´ ·¤ô ÕãéU×é¹è »</a:t>
            </a:r>
            <a:r>
              <a:rPr lang="en-US" sz="2000" dirty="0" err="1" smtClean="0">
                <a:latin typeface="Chanakya" pitchFamily="2" charset="0"/>
              </a:rPr>
              <a:t>ãUÚUè</a:t>
            </a:r>
            <a:r>
              <a:rPr lang="en-US" sz="2000" dirty="0" smtClean="0">
                <a:latin typeface="Chanakya" pitchFamily="2" charset="0"/>
              </a:rPr>
              <a:t> ¿</a:t>
            </a:r>
            <a:r>
              <a:rPr lang="en-US" sz="2000" dirty="0" err="1" smtClean="0">
                <a:latin typeface="Chanakya" pitchFamily="2" charset="0"/>
              </a:rPr>
              <a:t>éÙõÌè</a:t>
            </a:r>
            <a:r>
              <a:rPr lang="en-US" sz="2000" dirty="0" smtClean="0">
                <a:latin typeface="Chanakya" pitchFamily="2" charset="0"/>
              </a:rPr>
              <a:t> ¼ðÙð ·¤è </a:t>
            </a:r>
            <a:r>
              <a:rPr lang="en-US" sz="2000" dirty="0" err="1" smtClean="0">
                <a:latin typeface="Chanakya" pitchFamily="2" charset="0"/>
              </a:rPr>
              <a:t>ÿæ×Ìæ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ØévÌ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°·¤ °</a:t>
            </a:r>
            <a:r>
              <a:rPr lang="en-US" sz="2000" dirty="0" err="1" smtClean="0">
                <a:latin typeface="Chanakya" pitchFamily="2" charset="0"/>
              </a:rPr>
              <a:t>ðâè</a:t>
            </a:r>
            <a:r>
              <a:rPr lang="en-US" sz="2000" dirty="0" smtClean="0">
                <a:latin typeface="Chanakya" pitchFamily="2" charset="0"/>
              </a:rPr>
              <a:t> ¿</a:t>
            </a:r>
            <a:r>
              <a:rPr lang="en-US" sz="2000" dirty="0" err="1" smtClean="0">
                <a:latin typeface="Chanakya" pitchFamily="2" charset="0"/>
              </a:rPr>
              <a:t>éÙõÌè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çÁââð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ÁÙÌæ¢ç˜æ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Ï×üçÙÚUÂðÿæ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Ìæ</a:t>
            </a:r>
            <a:r>
              <a:rPr lang="en-US" sz="2000" dirty="0" smtClean="0">
                <a:latin typeface="Chanakya" pitchFamily="2" charset="0"/>
              </a:rPr>
              <a:t>·¤</a:t>
            </a:r>
            <a:r>
              <a:rPr lang="en-US" sz="2000" dirty="0" err="1" smtClean="0">
                <a:latin typeface="Chanakya" pitchFamily="2" charset="0"/>
              </a:rPr>
              <a:t>Ìô</a:t>
            </a:r>
            <a:r>
              <a:rPr lang="en-US" sz="2000" dirty="0" smtClean="0">
                <a:latin typeface="Chanakya" pitchFamily="2" charset="0"/>
              </a:rPr>
              <a:t>´ ß </a:t>
            </a:r>
            <a:r>
              <a:rPr lang="en-US" sz="2000" dirty="0" err="1" smtClean="0">
                <a:latin typeface="Chanakya" pitchFamily="2" charset="0"/>
              </a:rPr>
              <a:t>çÙÚ¢U·é¤àæ</a:t>
            </a:r>
            <a:r>
              <a:rPr lang="en-US" sz="2000" dirty="0" smtClean="0">
                <a:latin typeface="Chanakya" pitchFamily="2" charset="0"/>
              </a:rPr>
              <a:t> âæÂý¼æçØ·¤ </a:t>
            </a:r>
            <a:r>
              <a:rPr lang="en-US" sz="2000" dirty="0" err="1" smtClean="0">
                <a:latin typeface="Chanakya" pitchFamily="2" charset="0"/>
              </a:rPr>
              <a:t>çß¿æÚUô¢ß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â¢ÚU¿Ùæ¥ô</a:t>
            </a:r>
            <a:r>
              <a:rPr lang="en-US" sz="2000" dirty="0" smtClean="0">
                <a:latin typeface="Chanakya" pitchFamily="2" charset="0"/>
              </a:rPr>
              <a:t>¢ ·ð¤ </a:t>
            </a:r>
            <a:r>
              <a:rPr lang="en-US" sz="2000" dirty="0" err="1" smtClean="0">
                <a:latin typeface="Chanakya" pitchFamily="2" charset="0"/>
              </a:rPr>
              <a:t>Õè</a:t>
            </a:r>
            <a:r>
              <a:rPr lang="en-US" sz="2000" dirty="0" smtClean="0">
                <a:latin typeface="Chanakya" pitchFamily="2" charset="0"/>
              </a:rPr>
              <a:t>¿ °·¤ ÅU·¤</a:t>
            </a:r>
            <a:r>
              <a:rPr lang="en-US" sz="2000" dirty="0" err="1" smtClean="0">
                <a:latin typeface="Chanakya" pitchFamily="2" charset="0"/>
              </a:rPr>
              <a:t>ÚUæãUÅU</a:t>
            </a:r>
            <a:r>
              <a:rPr lang="en-US" sz="2000" dirty="0" smtClean="0">
                <a:latin typeface="Chanakya" pitchFamily="2" charset="0"/>
              </a:rPr>
              <a:t> Âñ¼æ </a:t>
            </a:r>
            <a:r>
              <a:rPr lang="en-US" sz="2000" dirty="0" err="1" smtClean="0">
                <a:latin typeface="Chanakya" pitchFamily="2" charset="0"/>
              </a:rPr>
              <a:t>ãUôÌè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§â </a:t>
            </a:r>
            <a:r>
              <a:rPr lang="en-US" sz="2000" dirty="0" err="1" smtClean="0">
                <a:latin typeface="Chanakya" pitchFamily="2" charset="0"/>
              </a:rPr>
              <a:t>ÌÚUãU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çß¿æÚUÏæÚUæ</a:t>
            </a:r>
            <a:r>
              <a:rPr lang="en-US" sz="2000" dirty="0" smtClean="0">
                <a:latin typeface="Chanakya" pitchFamily="2" charset="0"/>
              </a:rPr>
              <a:t>ˆ×·¤ </a:t>
            </a:r>
            <a:r>
              <a:rPr lang="en-US" sz="2000" dirty="0" err="1" smtClean="0">
                <a:latin typeface="Chanakya" pitchFamily="2" charset="0"/>
              </a:rPr>
              <a:t>Âýç·ý¤Øæ</a:t>
            </a:r>
            <a:r>
              <a:rPr lang="en-US" sz="2000" dirty="0" smtClean="0">
                <a:latin typeface="Chanakya" pitchFamily="2" charset="0"/>
              </a:rPr>
              <a:t>°¢ </a:t>
            </a:r>
            <a:r>
              <a:rPr lang="en-US" sz="2000" dirty="0" err="1" smtClean="0">
                <a:latin typeface="Chanakya" pitchFamily="2" charset="0"/>
              </a:rPr>
              <a:t>ÌðÁ</a:t>
            </a:r>
            <a:r>
              <a:rPr lang="en-US" sz="2000" dirty="0" smtClean="0">
                <a:latin typeface="Chanakya" pitchFamily="2" charset="0"/>
              </a:rPr>
              <a:t> »</a:t>
            </a:r>
            <a:r>
              <a:rPr lang="en-US" sz="2000" dirty="0" err="1" smtClean="0">
                <a:latin typeface="Chanakya" pitchFamily="2" charset="0"/>
              </a:rPr>
              <a:t>çÌ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ÏæÚU‡æ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, </a:t>
            </a:r>
            <a:r>
              <a:rPr lang="en-US" sz="2000" dirty="0" err="1" smtClean="0">
                <a:latin typeface="Chanakya" pitchFamily="2" charset="0"/>
              </a:rPr>
              <a:t>ÂêÚÔU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â×æÁ</a:t>
            </a:r>
            <a:r>
              <a:rPr lang="en-US" sz="2000" dirty="0" smtClean="0">
                <a:latin typeface="Chanakya" pitchFamily="2" charset="0"/>
              </a:rPr>
              <a:t> ×ð´ </a:t>
            </a:r>
            <a:r>
              <a:rPr lang="en-US" sz="2000" dirty="0" err="1" smtClean="0">
                <a:latin typeface="Chanakya" pitchFamily="2" charset="0"/>
              </a:rPr>
              <a:t>ÁÙÌæ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ÕÙè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ÕÙæ§ü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çÙçc·ý¤Ø</a:t>
            </a:r>
            <a:r>
              <a:rPr lang="en-US" sz="2000" dirty="0" smtClean="0">
                <a:latin typeface="Chanakya" pitchFamily="2" charset="0"/>
              </a:rPr>
              <a:t> °·¤</a:t>
            </a:r>
            <a:r>
              <a:rPr lang="en-US" sz="2000" dirty="0" err="1" smtClean="0">
                <a:latin typeface="Chanakya" pitchFamily="2" charset="0"/>
              </a:rPr>
              <a:t>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ÅêUÅUÌè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°·¤</a:t>
            </a:r>
            <a:r>
              <a:rPr lang="en-US" sz="2000" dirty="0" err="1" smtClean="0">
                <a:latin typeface="Chanakya" pitchFamily="2" charset="0"/>
              </a:rPr>
              <a:t>Ìæ</a:t>
            </a:r>
            <a:r>
              <a:rPr lang="en-US" sz="2000" dirty="0" smtClean="0">
                <a:latin typeface="Chanakya" pitchFamily="2" charset="0"/>
              </a:rPr>
              <a:t> ·ð¤ </a:t>
            </a:r>
            <a:r>
              <a:rPr lang="en-US" sz="2000" dirty="0" err="1" smtClean="0">
                <a:latin typeface="Chanakya" pitchFamily="2" charset="0"/>
              </a:rPr>
              <a:t>ÙØð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â¿ðÌ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æÏæÚU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SÍæçÂÌ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ãUôÌð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ãñ´U</a:t>
            </a:r>
            <a:r>
              <a:rPr lang="en-US" sz="2000" dirty="0" smtClean="0">
                <a:latin typeface="Chanakya" pitchFamily="2" charset="0"/>
              </a:rPr>
              <a:t> Ð</a:t>
            </a:r>
          </a:p>
          <a:p>
            <a:pPr algn="just"/>
            <a:r>
              <a:rPr lang="en-US" sz="2000" dirty="0" err="1" smtClean="0">
                <a:latin typeface="Chanakya" pitchFamily="2" charset="0"/>
              </a:rPr>
              <a:t>ÂçÚUßæÚU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Áñâè</a:t>
            </a:r>
            <a:r>
              <a:rPr lang="en-US" sz="2000" dirty="0" smtClean="0">
                <a:latin typeface="Chanakya" pitchFamily="2" charset="0"/>
              </a:rPr>
              <a:t> ÕéçÙØæ¼è </a:t>
            </a:r>
            <a:r>
              <a:rPr lang="en-US" sz="2000" dirty="0" err="1" smtClean="0">
                <a:latin typeface="Chanakya" pitchFamily="2" charset="0"/>
              </a:rPr>
              <a:t>âæ×æçÁ</a:t>
            </a:r>
            <a:r>
              <a:rPr lang="en-US" sz="2000" dirty="0" smtClean="0">
                <a:latin typeface="Chanakya" pitchFamily="2" charset="0"/>
              </a:rPr>
              <a:t>·¤ §·¤</a:t>
            </a:r>
            <a:r>
              <a:rPr lang="en-US" sz="2000" dirty="0" err="1" smtClean="0">
                <a:latin typeface="Chanakya" pitchFamily="2" charset="0"/>
              </a:rPr>
              <a:t>æ§ü</a:t>
            </a:r>
            <a:r>
              <a:rPr lang="en-US" sz="2000" dirty="0" smtClean="0">
                <a:latin typeface="Chanakya" pitchFamily="2" charset="0"/>
              </a:rPr>
              <a:t> °·¤ °</a:t>
            </a:r>
            <a:r>
              <a:rPr lang="en-US" sz="2000" dirty="0" err="1" smtClean="0">
                <a:latin typeface="Chanakya" pitchFamily="2" charset="0"/>
              </a:rPr>
              <a:t>ðâæ</a:t>
            </a:r>
            <a:r>
              <a:rPr lang="en-US" sz="2000" dirty="0" smtClean="0">
                <a:latin typeface="Chanakya" pitchFamily="2" charset="0"/>
              </a:rPr>
              <a:t> ·¤æÚU¹æÙæ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ÁãUæ</a:t>
            </a:r>
            <a:r>
              <a:rPr lang="en-US" sz="2000" dirty="0" smtClean="0">
                <a:latin typeface="Chanakya" pitchFamily="2" charset="0"/>
              </a:rPr>
              <a:t>¢ </a:t>
            </a:r>
            <a:r>
              <a:rPr lang="en-US" sz="2000" dirty="0" err="1" smtClean="0">
                <a:latin typeface="Chanakya" pitchFamily="2" charset="0"/>
              </a:rPr>
              <a:t>Õ“ææ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âÕâð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ÂãUÜð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â×æÙÌæ</a:t>
            </a:r>
            <a:r>
              <a:rPr lang="en-US" sz="2000" dirty="0" smtClean="0">
                <a:latin typeface="Chanakya" pitchFamily="2" charset="0"/>
              </a:rPr>
              <a:t> ¥</a:t>
            </a:r>
            <a:r>
              <a:rPr lang="en-US" sz="2000" dirty="0" err="1" smtClean="0">
                <a:latin typeface="Chanakya" pitchFamily="2" charset="0"/>
              </a:rPr>
              <a:t>õÚU</a:t>
            </a:r>
            <a:r>
              <a:rPr lang="en-US" sz="2000" dirty="0" smtClean="0">
                <a:latin typeface="Chanakya" pitchFamily="2" charset="0"/>
              </a:rPr>
              <a:t> ¥‹</a:t>
            </a:r>
            <a:r>
              <a:rPr lang="en-US" sz="2000" dirty="0" err="1" smtClean="0">
                <a:latin typeface="Chanakya" pitchFamily="2" charset="0"/>
              </a:rPr>
              <a:t>ØæØ</a:t>
            </a:r>
            <a:r>
              <a:rPr lang="en-US" sz="2000" dirty="0" smtClean="0">
                <a:latin typeface="Chanakya" pitchFamily="2" charset="0"/>
              </a:rPr>
              <a:t> ·¤ô °·¤ </a:t>
            </a:r>
            <a:r>
              <a:rPr lang="en-US" sz="2000" dirty="0" err="1" smtClean="0">
                <a:latin typeface="Chanakya" pitchFamily="2" charset="0"/>
              </a:rPr>
              <a:t>SßæÖæçß</a:t>
            </a:r>
            <a:r>
              <a:rPr lang="en-US" sz="2000" dirty="0" smtClean="0">
                <a:latin typeface="Chanakya" pitchFamily="2" charset="0"/>
              </a:rPr>
              <a:t>·¤ </a:t>
            </a:r>
            <a:r>
              <a:rPr lang="en-US" sz="2000" dirty="0" err="1" smtClean="0">
                <a:latin typeface="Chanakya" pitchFamily="2" charset="0"/>
              </a:rPr>
              <a:t>ÂçÚUƒæÅUÙæ</a:t>
            </a:r>
            <a:r>
              <a:rPr lang="en-US" sz="2000" dirty="0" smtClean="0">
                <a:latin typeface="Chanakya" pitchFamily="2" charset="0"/>
              </a:rPr>
              <a:t> ·ð¤ M¤Â ×ð´ ¥æˆ×</a:t>
            </a:r>
            <a:r>
              <a:rPr lang="en-US" sz="2000" dirty="0" err="1" smtClean="0">
                <a:latin typeface="Chanakya" pitchFamily="2" charset="0"/>
              </a:rPr>
              <a:t>âæÌ</a:t>
            </a:r>
            <a:r>
              <a:rPr lang="en-US" sz="2000" dirty="0" smtClean="0">
                <a:latin typeface="Chanakya" pitchFamily="2" charset="0"/>
              </a:rPr>
              <a:t> ·¤</a:t>
            </a:r>
            <a:r>
              <a:rPr lang="en-US" sz="2000" dirty="0" err="1" smtClean="0">
                <a:latin typeface="Chanakya" pitchFamily="2" charset="0"/>
              </a:rPr>
              <a:t>ÚUÌæ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Ð </a:t>
            </a:r>
            <a:r>
              <a:rPr lang="en-US" sz="2000" dirty="0" err="1" smtClean="0">
                <a:latin typeface="Chanakya" pitchFamily="2" charset="0"/>
              </a:rPr>
              <a:t>çÜ</a:t>
            </a:r>
            <a:r>
              <a:rPr lang="en-US" sz="2000" dirty="0" smtClean="0">
                <a:latin typeface="Chanakya" pitchFamily="2" charset="0"/>
              </a:rPr>
              <a:t>¢» Öð¼ </a:t>
            </a:r>
            <a:r>
              <a:rPr lang="en-US" sz="2000" dirty="0" err="1" smtClean="0">
                <a:latin typeface="Chanakya" pitchFamily="2" charset="0"/>
              </a:rPr>
              <a:t>â¢Õ¢Ïè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ÂýàÙô</a:t>
            </a:r>
            <a:r>
              <a:rPr lang="en-US" sz="2000" dirty="0" smtClean="0">
                <a:latin typeface="Chanakya" pitchFamily="2" charset="0"/>
              </a:rPr>
              <a:t>´ ·ð¤ ©</a:t>
            </a:r>
            <a:r>
              <a:rPr lang="en-US" sz="2000" dirty="0" err="1" smtClean="0">
                <a:latin typeface="Chanakya" pitchFamily="2" charset="0"/>
              </a:rPr>
              <a:t>UÆUÌð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ãUè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ÂçÚUßæÚU</a:t>
            </a:r>
            <a:r>
              <a:rPr lang="en-US" sz="2000" dirty="0" smtClean="0">
                <a:latin typeface="Chanakya" pitchFamily="2" charset="0"/>
              </a:rPr>
              <a:t> ×ð´ ¥</a:t>
            </a:r>
            <a:r>
              <a:rPr lang="en-US" sz="2000" dirty="0" err="1" smtClean="0">
                <a:latin typeface="Chanakya" pitchFamily="2" charset="0"/>
              </a:rPr>
              <a:t>â×æÙÌæ</a:t>
            </a:r>
            <a:r>
              <a:rPr lang="en-US" sz="2000" dirty="0" smtClean="0">
                <a:latin typeface="Chanakya" pitchFamily="2" charset="0"/>
              </a:rPr>
              <a:t> ÂÚU </a:t>
            </a:r>
            <a:r>
              <a:rPr lang="en-US" sz="2000" dirty="0" err="1" smtClean="0">
                <a:latin typeface="Chanakya" pitchFamily="2" charset="0"/>
              </a:rPr>
              <a:t>çÅU·ð</a:t>
            </a:r>
            <a:r>
              <a:rPr lang="en-US" sz="2000" dirty="0" smtClean="0">
                <a:latin typeface="Chanakya" pitchFamily="2" charset="0"/>
              </a:rPr>
              <a:t>¤ ‹</a:t>
            </a:r>
            <a:r>
              <a:rPr lang="en-US" sz="2000" dirty="0" err="1" smtClean="0">
                <a:latin typeface="Chanakya" pitchFamily="2" charset="0"/>
              </a:rPr>
              <a:t>ØæØ</a:t>
            </a:r>
            <a:r>
              <a:rPr lang="en-US" sz="2000" dirty="0" smtClean="0">
                <a:latin typeface="Chanakya" pitchFamily="2" charset="0"/>
              </a:rPr>
              <a:t> ·¤è </a:t>
            </a:r>
            <a:r>
              <a:rPr lang="en-US" sz="2000" dirty="0" err="1" smtClean="0">
                <a:latin typeface="Chanakya" pitchFamily="2" charset="0"/>
              </a:rPr>
              <a:t>Ùè´ß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çãUÜÙð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Ü»Ìè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ãñUÐ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ØãUè</a:t>
            </a:r>
            <a:r>
              <a:rPr lang="en-US" sz="2000" dirty="0" smtClean="0">
                <a:latin typeface="Chanakya" pitchFamily="2" charset="0"/>
              </a:rPr>
              <a:t> °·¤ </a:t>
            </a:r>
            <a:r>
              <a:rPr lang="en-US" sz="2000" dirty="0" err="1" smtClean="0">
                <a:latin typeface="Chanakya" pitchFamily="2" charset="0"/>
              </a:rPr>
              <a:t>Ù§ü</a:t>
            </a:r>
            <a:r>
              <a:rPr lang="en-US" sz="2000" dirty="0" smtClean="0">
                <a:latin typeface="Chanakya" pitchFamily="2" charset="0"/>
              </a:rPr>
              <a:t> ‹</a:t>
            </a:r>
            <a:r>
              <a:rPr lang="en-US" sz="2000" dirty="0" err="1" smtClean="0">
                <a:latin typeface="Chanakya" pitchFamily="2" charset="0"/>
              </a:rPr>
              <a:t>ØæØ</a:t>
            </a:r>
            <a:r>
              <a:rPr lang="en-US" sz="2000" dirty="0" smtClean="0">
                <a:latin typeface="Chanakya" pitchFamily="2" charset="0"/>
              </a:rPr>
              <a:t> ¿</a:t>
            </a:r>
            <a:r>
              <a:rPr lang="en-US" sz="2000" dirty="0" err="1" smtClean="0">
                <a:latin typeface="Chanakya" pitchFamily="2" charset="0"/>
              </a:rPr>
              <a:t>ðÌÙæ</a:t>
            </a:r>
            <a:r>
              <a:rPr lang="en-US" sz="2000" dirty="0" smtClean="0">
                <a:latin typeface="Chanakya" pitchFamily="2" charset="0"/>
              </a:rPr>
              <a:t> ·¤æ ·ð¤‹¼ý </a:t>
            </a:r>
            <a:r>
              <a:rPr lang="en-US" sz="2000" dirty="0" err="1" smtClean="0">
                <a:latin typeface="Chanakya" pitchFamily="2" charset="0"/>
              </a:rPr>
              <a:t>ãñU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ÁãUæ</a:t>
            </a:r>
            <a:r>
              <a:rPr lang="en-US" sz="2000" dirty="0" smtClean="0">
                <a:latin typeface="Chanakya" pitchFamily="2" charset="0"/>
              </a:rPr>
              <a:t>¢ </a:t>
            </a:r>
            <a:r>
              <a:rPr lang="en-US" sz="2000" dirty="0" err="1" smtClean="0">
                <a:latin typeface="Chanakya" pitchFamily="2" charset="0"/>
              </a:rPr>
              <a:t>âð</a:t>
            </a:r>
            <a:r>
              <a:rPr lang="en-US" sz="2000" dirty="0" smtClean="0">
                <a:latin typeface="Chanakya" pitchFamily="2" charset="0"/>
              </a:rPr>
              <a:t> </a:t>
            </a:r>
            <a:r>
              <a:rPr lang="en-US" sz="2000" dirty="0" err="1" smtClean="0">
                <a:latin typeface="Chanakya" pitchFamily="2" charset="0"/>
              </a:rPr>
              <a:t>çS˜æØô</a:t>
            </a:r>
            <a:r>
              <a:rPr lang="en-US" sz="2000" dirty="0" smtClean="0">
                <a:latin typeface="Chanakya" pitchFamily="2" charset="0"/>
              </a:rPr>
              <a:t>´ ×ð´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762000"/>
            <a:ext cx="6172200" cy="8086904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62500" lnSpcReduction="20000"/>
          </a:bodyPr>
          <a:lstStyle/>
          <a:p>
            <a:pPr algn="just"/>
            <a:r>
              <a:rPr lang="en-US" dirty="0" err="1" smtClean="0">
                <a:latin typeface="Chanakya" pitchFamily="2" charset="0"/>
              </a:rPr>
              <a:t>çÀUÂè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ÂçÚUßÌüÙ</a:t>
            </a:r>
            <a:r>
              <a:rPr lang="en-US" dirty="0" smtClean="0">
                <a:latin typeface="Chanakya" pitchFamily="2" charset="0"/>
              </a:rPr>
              <a:t> ·¤ô </a:t>
            </a:r>
            <a:r>
              <a:rPr lang="en-US" dirty="0" err="1" smtClean="0">
                <a:latin typeface="Chanakya" pitchFamily="2" charset="0"/>
              </a:rPr>
              <a:t>àæçvÌ</a:t>
            </a:r>
            <a:r>
              <a:rPr lang="en-US" dirty="0" smtClean="0">
                <a:latin typeface="Chanakya" pitchFamily="2" charset="0"/>
              </a:rPr>
              <a:t> ¹éÜ â·¤</a:t>
            </a:r>
            <a:r>
              <a:rPr lang="en-US" dirty="0" err="1" smtClean="0">
                <a:latin typeface="Chanakya" pitchFamily="2" charset="0"/>
              </a:rPr>
              <a:t>Ìè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çÜ</a:t>
            </a:r>
            <a:r>
              <a:rPr lang="en-US" dirty="0" smtClean="0">
                <a:latin typeface="Chanakya" pitchFamily="2" charset="0"/>
              </a:rPr>
              <a:t>¢» Öð¼ </a:t>
            </a:r>
            <a:r>
              <a:rPr lang="en-US" dirty="0" err="1" smtClean="0">
                <a:latin typeface="Chanakya" pitchFamily="2" charset="0"/>
              </a:rPr>
              <a:t>â¢Õ¢Ïè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ÂýàÙô</a:t>
            </a:r>
            <a:r>
              <a:rPr lang="en-US" dirty="0" smtClean="0">
                <a:latin typeface="Chanakya" pitchFamily="2" charset="0"/>
              </a:rPr>
              <a:t> ¢ÂÚU âæÂý¼æçØ·¤ </a:t>
            </a:r>
            <a:r>
              <a:rPr lang="en-US" dirty="0" err="1" smtClean="0">
                <a:latin typeface="Chanakya" pitchFamily="2" charset="0"/>
              </a:rPr>
              <a:t>Ìæ</a:t>
            </a:r>
            <a:r>
              <a:rPr lang="en-US" dirty="0" smtClean="0">
                <a:latin typeface="Chanakya" pitchFamily="2" charset="0"/>
              </a:rPr>
              <a:t>·¤</a:t>
            </a:r>
            <a:r>
              <a:rPr lang="en-US" dirty="0" err="1" smtClean="0">
                <a:latin typeface="Chanakya" pitchFamily="2" charset="0"/>
              </a:rPr>
              <a:t>Ìô</a:t>
            </a:r>
            <a:r>
              <a:rPr lang="en-US" dirty="0" smtClean="0">
                <a:latin typeface="Chanakya" pitchFamily="2" charset="0"/>
              </a:rPr>
              <a:t>´ ·¤ô </a:t>
            </a:r>
            <a:r>
              <a:rPr lang="en-US" dirty="0" err="1" smtClean="0">
                <a:latin typeface="Chanakya" pitchFamily="2" charset="0"/>
              </a:rPr>
              <a:t>âÕâð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ÃØæÂ</a:t>
            </a:r>
            <a:r>
              <a:rPr lang="en-US" dirty="0" smtClean="0">
                <a:latin typeface="Chanakya" pitchFamily="2" charset="0"/>
              </a:rPr>
              <a:t>·¤ ÁÙ </a:t>
            </a:r>
            <a:r>
              <a:rPr lang="en-US" dirty="0" err="1" smtClean="0">
                <a:latin typeface="Chanakya" pitchFamily="2" charset="0"/>
              </a:rPr>
              <a:t>â×ÍüÙ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ç×ÜÌæ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ãñUÐ</a:t>
            </a:r>
            <a:r>
              <a:rPr lang="en-US" dirty="0" smtClean="0">
                <a:latin typeface="Chanakya" pitchFamily="2" charset="0"/>
              </a:rPr>
              <a:t> §</a:t>
            </a:r>
            <a:r>
              <a:rPr lang="en-US" dirty="0" err="1" smtClean="0">
                <a:latin typeface="Chanakya" pitchFamily="2" charset="0"/>
              </a:rPr>
              <a:t>âè</a:t>
            </a:r>
            <a:r>
              <a:rPr lang="en-US" dirty="0" smtClean="0">
                <a:latin typeface="Chanakya" pitchFamily="2" charset="0"/>
              </a:rPr>
              <a:t> ÁÙ </a:t>
            </a:r>
            <a:r>
              <a:rPr lang="en-US" dirty="0" err="1" smtClean="0">
                <a:latin typeface="Chanakya" pitchFamily="2" charset="0"/>
              </a:rPr>
              <a:t>â×ÍüÙ</a:t>
            </a:r>
            <a:r>
              <a:rPr lang="en-US" dirty="0" smtClean="0">
                <a:latin typeface="Chanakya" pitchFamily="2" charset="0"/>
              </a:rPr>
              <a:t> ·¤ô </a:t>
            </a:r>
            <a:r>
              <a:rPr lang="en-US" dirty="0" err="1" smtClean="0">
                <a:latin typeface="Chanakya" pitchFamily="2" charset="0"/>
              </a:rPr>
              <a:t>ÕÙæØð</a:t>
            </a:r>
            <a:r>
              <a:rPr lang="en-US" dirty="0" smtClean="0">
                <a:latin typeface="Chanakya" pitchFamily="2" charset="0"/>
              </a:rPr>
              <a:t> ÚU¹Ùð ·ð¤ </a:t>
            </a:r>
            <a:r>
              <a:rPr lang="en-US" dirty="0" err="1" smtClean="0">
                <a:latin typeface="Chanakya" pitchFamily="2" charset="0"/>
              </a:rPr>
              <a:t>çÜ</a:t>
            </a:r>
            <a:r>
              <a:rPr lang="en-US" dirty="0" smtClean="0">
                <a:latin typeface="Chanakya" pitchFamily="2" charset="0"/>
              </a:rPr>
              <a:t>° </a:t>
            </a:r>
            <a:r>
              <a:rPr lang="en-US" dirty="0" err="1" smtClean="0">
                <a:latin typeface="Chanakya" pitchFamily="2" charset="0"/>
              </a:rPr>
              <a:t>âÌè</a:t>
            </a:r>
            <a:r>
              <a:rPr lang="en-US" dirty="0" smtClean="0">
                <a:latin typeface="Chanakya" pitchFamily="2" charset="0"/>
              </a:rPr>
              <a:t> ·ð¤ ×</a:t>
            </a:r>
            <a:r>
              <a:rPr lang="en-US" dirty="0" err="1" smtClean="0">
                <a:latin typeface="Chanakya" pitchFamily="2" charset="0"/>
              </a:rPr>
              <a:t>âÜð</a:t>
            </a:r>
            <a:r>
              <a:rPr lang="en-US" dirty="0" smtClean="0">
                <a:latin typeface="Chanakya" pitchFamily="2" charset="0"/>
              </a:rPr>
              <a:t> ÂÚU </a:t>
            </a:r>
            <a:r>
              <a:rPr lang="en-US" dirty="0" err="1" smtClean="0">
                <a:latin typeface="Chanakya" pitchFamily="2" charset="0"/>
              </a:rPr>
              <a:t>Ì×æ</a:t>
            </a:r>
            <a:r>
              <a:rPr lang="en-US" dirty="0" smtClean="0">
                <a:latin typeface="Chanakya" pitchFamily="2" charset="0"/>
              </a:rPr>
              <a:t>× ¿</a:t>
            </a:r>
            <a:r>
              <a:rPr lang="en-US" dirty="0" err="1" smtClean="0">
                <a:latin typeface="Chanakya" pitchFamily="2" charset="0"/>
              </a:rPr>
              <a:t>éÙæßè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ÂæçÅüUØô</a:t>
            </a:r>
            <a:r>
              <a:rPr lang="en-US" dirty="0" smtClean="0">
                <a:latin typeface="Chanakya" pitchFamily="2" charset="0"/>
              </a:rPr>
              <a:t>´ </a:t>
            </a:r>
            <a:r>
              <a:rPr lang="en-US" dirty="0" err="1" smtClean="0">
                <a:latin typeface="Chanakya" pitchFamily="2" charset="0"/>
              </a:rPr>
              <a:t>Ùð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vØéÜçÚU</a:t>
            </a:r>
            <a:r>
              <a:rPr lang="en-US" dirty="0" smtClean="0">
                <a:latin typeface="Chanakya" pitchFamily="2" charset="0"/>
              </a:rPr>
              <a:t>’× ·¤ô </a:t>
            </a:r>
            <a:r>
              <a:rPr lang="en-US" dirty="0" err="1" smtClean="0">
                <a:latin typeface="Chanakya" pitchFamily="2" charset="0"/>
              </a:rPr>
              <a:t>Ìæ</a:t>
            </a:r>
            <a:r>
              <a:rPr lang="en-US" dirty="0" smtClean="0">
                <a:latin typeface="Chanakya" pitchFamily="2" charset="0"/>
              </a:rPr>
              <a:t>·¤ ÂÚU ÚU¹ ç¼Øæ Ð ©</a:t>
            </a:r>
            <a:r>
              <a:rPr lang="en-US" dirty="0" err="1" smtClean="0">
                <a:latin typeface="Chanakya" pitchFamily="2" charset="0"/>
              </a:rPr>
              <a:t>U‹ãð´U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ÕãéUÌô</a:t>
            </a:r>
            <a:r>
              <a:rPr lang="en-US" dirty="0" smtClean="0">
                <a:latin typeface="Chanakya" pitchFamily="2" charset="0"/>
              </a:rPr>
              <a:t>´ ·ð¤ </a:t>
            </a:r>
            <a:r>
              <a:rPr lang="en-US" dirty="0" err="1" smtClean="0">
                <a:latin typeface="Chanakya" pitchFamily="2" charset="0"/>
              </a:rPr>
              <a:t>mæÚUæ</a:t>
            </a:r>
            <a:r>
              <a:rPr lang="en-US" dirty="0" smtClean="0">
                <a:latin typeface="Chanakya" pitchFamily="2" charset="0"/>
              </a:rPr>
              <a:t> ·ð¤‹¼ýèØ SÌÚU ÂÚU </a:t>
            </a:r>
            <a:r>
              <a:rPr lang="en-US" dirty="0" err="1" smtClean="0">
                <a:latin typeface="Chanakya" pitchFamily="2" charset="0"/>
              </a:rPr>
              <a:t>ÕØæÙ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Öè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ÕãéUÌ</a:t>
            </a:r>
            <a:r>
              <a:rPr lang="en-US" dirty="0" smtClean="0">
                <a:latin typeface="Chanakya" pitchFamily="2" charset="0"/>
              </a:rPr>
              <a:t> Õæ¼ ×ð´ ç¼Øð »</a:t>
            </a:r>
            <a:r>
              <a:rPr lang="en-US" dirty="0" err="1" smtClean="0">
                <a:latin typeface="Chanakya" pitchFamily="2" charset="0"/>
              </a:rPr>
              <a:t>Øð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õÚU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ßãU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Öè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ÉéUÜ×éÜ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ÌÚUè·ð</a:t>
            </a:r>
            <a:r>
              <a:rPr lang="en-US" dirty="0" smtClean="0">
                <a:latin typeface="Chanakya" pitchFamily="2" charset="0"/>
              </a:rPr>
              <a:t>¤ </a:t>
            </a:r>
            <a:r>
              <a:rPr lang="en-US" dirty="0" err="1" smtClean="0">
                <a:latin typeface="Chanakya" pitchFamily="2" charset="0"/>
              </a:rPr>
              <a:t>âð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çÁÜô</a:t>
            </a:r>
            <a:r>
              <a:rPr lang="en-US" dirty="0" smtClean="0">
                <a:latin typeface="Chanakya" pitchFamily="2" charset="0"/>
              </a:rPr>
              <a:t>´ ¥</a:t>
            </a:r>
            <a:r>
              <a:rPr lang="en-US" dirty="0" err="1" smtClean="0">
                <a:latin typeface="Chanakya" pitchFamily="2" charset="0"/>
              </a:rPr>
              <a:t>õÚU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ÚUæ’Øô</a:t>
            </a:r>
            <a:r>
              <a:rPr lang="en-US" dirty="0" smtClean="0">
                <a:latin typeface="Chanakya" pitchFamily="2" charset="0"/>
              </a:rPr>
              <a:t>´ ·¤è §·¤</a:t>
            </a:r>
            <a:r>
              <a:rPr lang="en-US" dirty="0" err="1" smtClean="0">
                <a:latin typeface="Chanakya" pitchFamily="2" charset="0"/>
              </a:rPr>
              <a:t>æ§Øô</a:t>
            </a:r>
            <a:r>
              <a:rPr lang="en-US" dirty="0" smtClean="0">
                <a:latin typeface="Chanakya" pitchFamily="2" charset="0"/>
              </a:rPr>
              <a:t>´ ·¤ô </a:t>
            </a:r>
            <a:r>
              <a:rPr lang="en-US" dirty="0" err="1" smtClean="0">
                <a:latin typeface="Chanakya" pitchFamily="2" charset="0"/>
              </a:rPr>
              <a:t>âÌè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â×ÍüÙ</a:t>
            </a:r>
            <a:r>
              <a:rPr lang="en-US" dirty="0" smtClean="0">
                <a:latin typeface="Chanakya" pitchFamily="2" charset="0"/>
              </a:rPr>
              <a:t> ·ð¤ </a:t>
            </a:r>
            <a:r>
              <a:rPr lang="en-US" dirty="0" err="1" smtClean="0">
                <a:latin typeface="Chanakya" pitchFamily="2" charset="0"/>
              </a:rPr>
              <a:t>çÜØð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ÀUôÇ¸U</a:t>
            </a:r>
            <a:r>
              <a:rPr lang="en-US" dirty="0" smtClean="0">
                <a:latin typeface="Chanakya" pitchFamily="2" charset="0"/>
              </a:rPr>
              <a:t> ç¼Øæ »</a:t>
            </a:r>
            <a:r>
              <a:rPr lang="en-US" dirty="0" err="1" smtClean="0">
                <a:latin typeface="Chanakya" pitchFamily="2" charset="0"/>
              </a:rPr>
              <a:t>Øæ</a:t>
            </a:r>
            <a:r>
              <a:rPr lang="en-US" dirty="0" smtClean="0">
                <a:latin typeface="Chanakya" pitchFamily="2" charset="0"/>
              </a:rPr>
              <a:t> Ð ¥</a:t>
            </a:r>
            <a:r>
              <a:rPr lang="en-US" dirty="0" err="1" smtClean="0">
                <a:latin typeface="Chanakya" pitchFamily="2" charset="0"/>
              </a:rPr>
              <a:t>ËÂâ¢MØ</a:t>
            </a:r>
            <a:r>
              <a:rPr lang="en-US" dirty="0" smtClean="0">
                <a:latin typeface="Chanakya" pitchFamily="2" charset="0"/>
              </a:rPr>
              <a:t>·¤ô´ ¥</a:t>
            </a:r>
            <a:r>
              <a:rPr lang="en-US" dirty="0" err="1" smtClean="0">
                <a:latin typeface="Chanakya" pitchFamily="2" charset="0"/>
              </a:rPr>
              <a:t>õÚU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çÂÀUÇ¸Uô</a:t>
            </a:r>
            <a:r>
              <a:rPr lang="en-US" dirty="0" smtClean="0">
                <a:latin typeface="Chanakya" pitchFamily="2" charset="0"/>
              </a:rPr>
              <a:t>´ ·ð¤ â¢¼Öü ×ð´ </a:t>
            </a:r>
            <a:r>
              <a:rPr lang="en-US" dirty="0" err="1" smtClean="0">
                <a:latin typeface="Chanakya" pitchFamily="2" charset="0"/>
              </a:rPr>
              <a:t>Ì×æ</a:t>
            </a:r>
            <a:r>
              <a:rPr lang="en-US" dirty="0" smtClean="0">
                <a:latin typeface="Chanakya" pitchFamily="2" charset="0"/>
              </a:rPr>
              <a:t>× ¥ßâÚUßæ¼ ¥</a:t>
            </a:r>
            <a:r>
              <a:rPr lang="en-US" dirty="0" err="1" smtClean="0">
                <a:latin typeface="Chanakya" pitchFamily="2" charset="0"/>
              </a:rPr>
              <a:t>õÚU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çßÚUôÏ</a:t>
            </a:r>
            <a:r>
              <a:rPr lang="en-US" dirty="0" smtClean="0">
                <a:latin typeface="Chanakya" pitchFamily="2" charset="0"/>
              </a:rPr>
              <a:t> ·ð¤ ÕæßÁê¼ °</a:t>
            </a:r>
            <a:r>
              <a:rPr lang="en-US" dirty="0" err="1" smtClean="0">
                <a:latin typeface="Chanakya" pitchFamily="2" charset="0"/>
              </a:rPr>
              <a:t>ðâæ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ÙãUè</a:t>
            </a:r>
            <a:r>
              <a:rPr lang="en-US" dirty="0" smtClean="0">
                <a:latin typeface="Chanakya" pitchFamily="2" charset="0"/>
              </a:rPr>
              <a:t>¢ </a:t>
            </a:r>
            <a:r>
              <a:rPr lang="en-US" dirty="0" err="1" smtClean="0">
                <a:latin typeface="Chanakya" pitchFamily="2" charset="0"/>
              </a:rPr>
              <a:t>ãéU¥æ</a:t>
            </a:r>
            <a:r>
              <a:rPr lang="en-US" dirty="0" smtClean="0">
                <a:latin typeface="Chanakya" pitchFamily="2" charset="0"/>
              </a:rPr>
              <a:t> ¿</a:t>
            </a:r>
            <a:r>
              <a:rPr lang="en-US" dirty="0" err="1" smtClean="0">
                <a:latin typeface="Chanakya" pitchFamily="2" charset="0"/>
              </a:rPr>
              <a:t>ê¢ç</a:t>
            </a:r>
            <a:r>
              <a:rPr lang="en-US" dirty="0" smtClean="0">
                <a:latin typeface="Chanakya" pitchFamily="2" charset="0"/>
              </a:rPr>
              <a:t>·¤ ¿</a:t>
            </a:r>
            <a:r>
              <a:rPr lang="en-US" dirty="0" err="1" smtClean="0">
                <a:latin typeface="Chanakya" pitchFamily="2" charset="0"/>
              </a:rPr>
              <a:t>éÙæßè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ÂæçÅüUØô</a:t>
            </a:r>
            <a:r>
              <a:rPr lang="en-US" dirty="0" smtClean="0">
                <a:latin typeface="Chanakya" pitchFamily="2" charset="0"/>
              </a:rPr>
              <a:t>´ ·¤ô §</a:t>
            </a:r>
            <a:r>
              <a:rPr lang="en-US" dirty="0" err="1" smtClean="0">
                <a:latin typeface="Chanakya" pitchFamily="2" charset="0"/>
              </a:rPr>
              <a:t>Ù·ð</a:t>
            </a:r>
            <a:r>
              <a:rPr lang="en-US" dirty="0" smtClean="0">
                <a:latin typeface="Chanakya" pitchFamily="2" charset="0"/>
              </a:rPr>
              <a:t>¤ </a:t>
            </a:r>
            <a:r>
              <a:rPr lang="en-US" dirty="0" err="1" smtClean="0">
                <a:latin typeface="Chanakya" pitchFamily="2" charset="0"/>
              </a:rPr>
              <a:t>ßôÅU</a:t>
            </a:r>
            <a:r>
              <a:rPr lang="en-US" dirty="0" smtClean="0">
                <a:latin typeface="Chanakya" pitchFamily="2" charset="0"/>
              </a:rPr>
              <a:t> ·¤è ç¿¢</a:t>
            </a:r>
            <a:r>
              <a:rPr lang="en-US" dirty="0" err="1" smtClean="0">
                <a:latin typeface="Chanakya" pitchFamily="2" charset="0"/>
              </a:rPr>
              <a:t>Ìæ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ÍèÐ</a:t>
            </a:r>
            <a:r>
              <a:rPr lang="en-US" dirty="0" smtClean="0">
                <a:latin typeface="Chanakya" pitchFamily="2" charset="0"/>
              </a:rPr>
              <a:t>  ×‡ÇUÜ ·¤×</a:t>
            </a:r>
            <a:r>
              <a:rPr lang="en-US" dirty="0" err="1" smtClean="0">
                <a:latin typeface="Chanakya" pitchFamily="2" charset="0"/>
              </a:rPr>
              <a:t>èàæÙ</a:t>
            </a:r>
            <a:r>
              <a:rPr lang="en-US" dirty="0" smtClean="0">
                <a:latin typeface="Chanakya" pitchFamily="2" charset="0"/>
              </a:rPr>
              <a:t> ·ð¤ â¢¼Öü ×ð´ </a:t>
            </a:r>
            <a:r>
              <a:rPr lang="en-US" dirty="0" err="1" smtClean="0">
                <a:latin typeface="Chanakya" pitchFamily="2" charset="0"/>
              </a:rPr>
              <a:t>Ì×æ</a:t>
            </a:r>
            <a:r>
              <a:rPr lang="en-US" dirty="0" smtClean="0">
                <a:latin typeface="Chanakya" pitchFamily="2" charset="0"/>
              </a:rPr>
              <a:t>× </a:t>
            </a:r>
            <a:r>
              <a:rPr lang="en-US" dirty="0" err="1" smtClean="0">
                <a:latin typeface="Chanakya" pitchFamily="2" charset="0"/>
              </a:rPr>
              <a:t>çßÖæÁÙô</a:t>
            </a:r>
            <a:r>
              <a:rPr lang="en-US" dirty="0" smtClean="0">
                <a:latin typeface="Chanakya" pitchFamily="2" charset="0"/>
              </a:rPr>
              <a:t>´ ·ð¤ ÕæßÁê¼ °</a:t>
            </a:r>
            <a:r>
              <a:rPr lang="en-US" dirty="0" err="1" smtClean="0">
                <a:latin typeface="Chanakya" pitchFamily="2" charset="0"/>
              </a:rPr>
              <a:t>ðâè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âãU×çÌ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ÕÙè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</a:t>
            </a:r>
            <a:r>
              <a:rPr lang="en-US" dirty="0" smtClean="0">
                <a:latin typeface="Chanakya" pitchFamily="2" charset="0"/>
              </a:rPr>
              <a:t> ç·¤ </a:t>
            </a:r>
            <a:r>
              <a:rPr lang="en-US" dirty="0" err="1" smtClean="0">
                <a:latin typeface="Chanakya" pitchFamily="2" charset="0"/>
              </a:rPr>
              <a:t>Áñâð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âÖè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ÂæçÅüUØô</a:t>
            </a:r>
            <a:r>
              <a:rPr lang="en-US" dirty="0" smtClean="0">
                <a:latin typeface="Chanakya" pitchFamily="2" charset="0"/>
              </a:rPr>
              <a:t>´ ·¤ô ×¢</a:t>
            </a:r>
            <a:r>
              <a:rPr lang="en-US" dirty="0" err="1" smtClean="0">
                <a:latin typeface="Chanakya" pitchFamily="2" charset="0"/>
              </a:rPr>
              <a:t>ÇUÜæ§üÁðàæÙ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ãUô</a:t>
            </a:r>
            <a:r>
              <a:rPr lang="en-US" dirty="0" smtClean="0">
                <a:latin typeface="Chanakya" pitchFamily="2" charset="0"/>
              </a:rPr>
              <a:t> »</a:t>
            </a:r>
            <a:r>
              <a:rPr lang="en-US" dirty="0" err="1" smtClean="0">
                <a:latin typeface="Chanakya" pitchFamily="2" charset="0"/>
              </a:rPr>
              <a:t>Øæ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ãUô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ÁÕç</a:t>
            </a:r>
            <a:r>
              <a:rPr lang="en-US" dirty="0" smtClean="0">
                <a:latin typeface="Chanakya" pitchFamily="2" charset="0"/>
              </a:rPr>
              <a:t>·¤ </a:t>
            </a:r>
            <a:r>
              <a:rPr lang="en-US" dirty="0" err="1" smtClean="0">
                <a:latin typeface="Chanakya" pitchFamily="2" charset="0"/>
              </a:rPr>
              <a:t>àææãUÕæÙô</a:t>
            </a:r>
            <a:r>
              <a:rPr lang="en-US" dirty="0" smtClean="0">
                <a:latin typeface="Chanakya" pitchFamily="2" charset="0"/>
              </a:rPr>
              <a:t>´ ·ð¤ ×</a:t>
            </a:r>
            <a:r>
              <a:rPr lang="en-US" dirty="0" err="1" smtClean="0">
                <a:latin typeface="Chanakya" pitchFamily="2" charset="0"/>
              </a:rPr>
              <a:t>égð</a:t>
            </a:r>
            <a:r>
              <a:rPr lang="en-US" dirty="0" smtClean="0">
                <a:latin typeface="Chanakya" pitchFamily="2" charset="0"/>
              </a:rPr>
              <a:t> ÂÚU ×</a:t>
            </a:r>
            <a:r>
              <a:rPr lang="en-US" dirty="0" err="1" smtClean="0">
                <a:latin typeface="Chanakya" pitchFamily="2" charset="0"/>
              </a:rPr>
              <a:t>éçSÜ</a:t>
            </a:r>
            <a:r>
              <a:rPr lang="en-US" dirty="0" smtClean="0">
                <a:latin typeface="Chanakya" pitchFamily="2" charset="0"/>
              </a:rPr>
              <a:t>× ×</a:t>
            </a:r>
            <a:r>
              <a:rPr lang="en-US" dirty="0" err="1" smtClean="0">
                <a:latin typeface="Chanakya" pitchFamily="2" charset="0"/>
              </a:rPr>
              <a:t>çãUÜæ</a:t>
            </a:r>
            <a:r>
              <a:rPr lang="en-US" dirty="0" smtClean="0">
                <a:latin typeface="Chanakya" pitchFamily="2" charset="0"/>
              </a:rPr>
              <a:t>°¢ »</a:t>
            </a:r>
            <a:r>
              <a:rPr lang="en-US" dirty="0" err="1" smtClean="0">
                <a:latin typeface="Chanakya" pitchFamily="2" charset="0"/>
              </a:rPr>
              <a:t>éÁæÚÔU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ÖˆÌð</a:t>
            </a:r>
            <a:r>
              <a:rPr lang="en-US" dirty="0" smtClean="0">
                <a:latin typeface="Chanakya" pitchFamily="2" charset="0"/>
              </a:rPr>
              <a:t> ·¤æ ¥</a:t>
            </a:r>
            <a:r>
              <a:rPr lang="en-US" dirty="0" err="1" smtClean="0">
                <a:latin typeface="Chanakya" pitchFamily="2" charset="0"/>
              </a:rPr>
              <a:t>çÏ</a:t>
            </a:r>
            <a:r>
              <a:rPr lang="en-US" dirty="0" smtClean="0">
                <a:latin typeface="Chanakya" pitchFamily="2" charset="0"/>
              </a:rPr>
              <a:t>·¤</a:t>
            </a:r>
            <a:r>
              <a:rPr lang="en-US" dirty="0" err="1" smtClean="0">
                <a:latin typeface="Chanakya" pitchFamily="2" charset="0"/>
              </a:rPr>
              <a:t>æÚU</a:t>
            </a:r>
            <a:r>
              <a:rPr lang="en-US" dirty="0" smtClean="0">
                <a:latin typeface="Chanakya" pitchFamily="2" charset="0"/>
              </a:rPr>
              <a:t> ¹ô </a:t>
            </a:r>
            <a:r>
              <a:rPr lang="en-US" dirty="0" err="1" smtClean="0">
                <a:latin typeface="Chanakya" pitchFamily="2" charset="0"/>
              </a:rPr>
              <a:t>ÕñÆUè</a:t>
            </a:r>
            <a:r>
              <a:rPr lang="en-US" dirty="0" smtClean="0">
                <a:latin typeface="Chanakya" pitchFamily="2" charset="0"/>
              </a:rPr>
              <a:t> Ð</a:t>
            </a:r>
          </a:p>
          <a:p>
            <a:pPr algn="just"/>
            <a:r>
              <a:rPr lang="en-US" dirty="0" smtClean="0">
                <a:latin typeface="Chanakya" pitchFamily="2" charset="0"/>
              </a:rPr>
              <a:t>	¿</a:t>
            </a:r>
            <a:r>
              <a:rPr lang="en-US" dirty="0" err="1" smtClean="0">
                <a:latin typeface="Chanakya" pitchFamily="2" charset="0"/>
              </a:rPr>
              <a:t>éÙæßè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ÚUæÁÙñçÌ</a:t>
            </a:r>
            <a:r>
              <a:rPr lang="en-US" dirty="0" smtClean="0">
                <a:latin typeface="Chanakya" pitchFamily="2" charset="0"/>
              </a:rPr>
              <a:t>·¤ </a:t>
            </a:r>
            <a:r>
              <a:rPr lang="en-US" dirty="0" err="1" smtClean="0">
                <a:latin typeface="Chanakya" pitchFamily="2" charset="0"/>
              </a:rPr>
              <a:t>ÂæçÅüUØô</a:t>
            </a:r>
            <a:r>
              <a:rPr lang="en-US" dirty="0" smtClean="0">
                <a:latin typeface="Chanakya" pitchFamily="2" charset="0"/>
              </a:rPr>
              <a:t>´ ·¤ô ¼çÜÌ, ¥</a:t>
            </a:r>
            <a:r>
              <a:rPr lang="en-US" dirty="0" err="1" smtClean="0">
                <a:latin typeface="Chanakya" pitchFamily="2" charset="0"/>
              </a:rPr>
              <a:t>ËÂâ¢MØ</a:t>
            </a:r>
            <a:r>
              <a:rPr lang="en-US" dirty="0" smtClean="0">
                <a:latin typeface="Chanakya" pitchFamily="2" charset="0"/>
              </a:rPr>
              <a:t>· ,¤ </a:t>
            </a:r>
            <a:r>
              <a:rPr lang="en-US" dirty="0" err="1" smtClean="0">
                <a:latin typeface="Chanakya" pitchFamily="2" charset="0"/>
              </a:rPr>
              <a:t>çÂÀUÇ¸ðU</a:t>
            </a:r>
            <a:r>
              <a:rPr lang="en-US" dirty="0" smtClean="0">
                <a:latin typeface="Chanakya" pitchFamily="2" charset="0"/>
              </a:rPr>
              <a:t> (</a:t>
            </a:r>
            <a:r>
              <a:rPr lang="en-US" dirty="0" err="1" smtClean="0">
                <a:latin typeface="Chanakya" pitchFamily="2" charset="0"/>
              </a:rPr>
              <a:t>ÂéM¤áô</a:t>
            </a:r>
            <a:r>
              <a:rPr lang="en-US" dirty="0" smtClean="0">
                <a:latin typeface="Chanakya" pitchFamily="2" charset="0"/>
              </a:rPr>
              <a:t>´) ·ð¤ </a:t>
            </a:r>
            <a:r>
              <a:rPr lang="en-US" dirty="0" err="1" smtClean="0">
                <a:latin typeface="Chanakya" pitchFamily="2" charset="0"/>
              </a:rPr>
              <a:t>ßôÅUô</a:t>
            </a:r>
            <a:r>
              <a:rPr lang="en-US" dirty="0" smtClean="0">
                <a:latin typeface="Chanakya" pitchFamily="2" charset="0"/>
              </a:rPr>
              <a:t>´ ·¤è ç¿¢</a:t>
            </a:r>
            <a:r>
              <a:rPr lang="en-US" dirty="0" err="1" smtClean="0">
                <a:latin typeface="Chanakya" pitchFamily="2" charset="0"/>
              </a:rPr>
              <a:t>Ìæ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ÚUãUÌè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</a:t>
            </a:r>
            <a:r>
              <a:rPr lang="en-US" dirty="0" smtClean="0">
                <a:latin typeface="Chanakya" pitchFamily="2" charset="0"/>
              </a:rPr>
              <a:t> §</a:t>
            </a:r>
            <a:r>
              <a:rPr lang="en-US" dirty="0" err="1" smtClean="0">
                <a:latin typeface="Chanakya" pitchFamily="2" charset="0"/>
              </a:rPr>
              <a:t>âèçÜ</a:t>
            </a:r>
            <a:r>
              <a:rPr lang="en-US" dirty="0" smtClean="0">
                <a:latin typeface="Chanakya" pitchFamily="2" charset="0"/>
              </a:rPr>
              <a:t>° </a:t>
            </a:r>
            <a:r>
              <a:rPr lang="en-US" dirty="0" err="1" smtClean="0">
                <a:latin typeface="Chanakya" pitchFamily="2" charset="0"/>
              </a:rPr>
              <a:t>ßð</a:t>
            </a:r>
            <a:r>
              <a:rPr lang="en-US" dirty="0" smtClean="0">
                <a:latin typeface="Chanakya" pitchFamily="2" charset="0"/>
              </a:rPr>
              <a:t> §Ù ÌÕ·¤ô ×ð´ ×</a:t>
            </a:r>
            <a:r>
              <a:rPr lang="en-US" dirty="0" err="1" smtClean="0">
                <a:latin typeface="Chanakya" pitchFamily="2" charset="0"/>
              </a:rPr>
              <a:t>çãUÜæ¥ô</a:t>
            </a:r>
            <a:r>
              <a:rPr lang="en-US" dirty="0" smtClean="0">
                <a:latin typeface="Chanakya" pitchFamily="2" charset="0"/>
              </a:rPr>
              <a:t> ¢·¤è </a:t>
            </a:r>
            <a:r>
              <a:rPr lang="en-US" dirty="0" err="1" smtClean="0">
                <a:latin typeface="Chanakya" pitchFamily="2" charset="0"/>
              </a:rPr>
              <a:t>ãUæÜÌ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õÚU</a:t>
            </a:r>
            <a:r>
              <a:rPr lang="en-US" dirty="0" smtClean="0">
                <a:latin typeface="Chanakya" pitchFamily="2" charset="0"/>
              </a:rPr>
              <a:t> ©UÙ·¤è </a:t>
            </a:r>
            <a:r>
              <a:rPr lang="en-US" dirty="0" err="1" smtClean="0">
                <a:latin typeface="Chanakya" pitchFamily="2" charset="0"/>
              </a:rPr>
              <a:t>ÁM¤ÚUÌô</a:t>
            </a:r>
            <a:r>
              <a:rPr lang="en-US" dirty="0" smtClean="0">
                <a:latin typeface="Chanakya" pitchFamily="2" charset="0"/>
              </a:rPr>
              <a:t>´ ·¤ô </a:t>
            </a:r>
            <a:r>
              <a:rPr lang="en-US" dirty="0" err="1" smtClean="0">
                <a:latin typeface="Chanakya" pitchFamily="2" charset="0"/>
              </a:rPr>
              <a:t>ÂêÚUè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ÌÚUãU</a:t>
            </a:r>
            <a:r>
              <a:rPr lang="en-US" dirty="0" smtClean="0">
                <a:latin typeface="Chanakya" pitchFamily="2" charset="0"/>
              </a:rPr>
              <a:t> ÙÁÚU¥¢¼æÁ ·¤</a:t>
            </a:r>
            <a:r>
              <a:rPr lang="en-US" dirty="0" err="1" smtClean="0">
                <a:latin typeface="Chanakya" pitchFamily="2" charset="0"/>
              </a:rPr>
              <a:t>ÚUÌè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Øæ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S˜æè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çßÚUôÏè</a:t>
            </a:r>
            <a:r>
              <a:rPr lang="en-US" dirty="0" smtClean="0">
                <a:latin typeface="Chanakya" pitchFamily="2" charset="0"/>
              </a:rPr>
              <a:t> ·¤¼× ©</a:t>
            </a:r>
            <a:r>
              <a:rPr lang="en-US" dirty="0" err="1" smtClean="0">
                <a:latin typeface="Chanakya" pitchFamily="2" charset="0"/>
              </a:rPr>
              <a:t>UÆUæÌè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</a:t>
            </a:r>
            <a:r>
              <a:rPr lang="en-US" dirty="0" smtClean="0">
                <a:latin typeface="Chanakya" pitchFamily="2" charset="0"/>
              </a:rPr>
              <a:t> Ð </a:t>
            </a:r>
            <a:r>
              <a:rPr lang="en-US" dirty="0" err="1" smtClean="0">
                <a:latin typeface="Chanakya" pitchFamily="2" charset="0"/>
              </a:rPr>
              <a:t>âÌè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Âý</a:t>
            </a:r>
            <a:r>
              <a:rPr lang="en-US" dirty="0" smtClean="0">
                <a:latin typeface="Chanakya" pitchFamily="2" charset="0"/>
              </a:rPr>
              <a:t>·¤</a:t>
            </a:r>
            <a:r>
              <a:rPr lang="en-US" dirty="0" err="1" smtClean="0">
                <a:latin typeface="Chanakya" pitchFamily="2" charset="0"/>
              </a:rPr>
              <a:t>ÚU‡æ</a:t>
            </a:r>
            <a:r>
              <a:rPr lang="en-US" dirty="0" smtClean="0">
                <a:latin typeface="Chanakya" pitchFamily="2" charset="0"/>
              </a:rPr>
              <a:t> ÂÚU ×</a:t>
            </a:r>
            <a:r>
              <a:rPr lang="en-US" dirty="0" err="1" smtClean="0">
                <a:latin typeface="Chanakya" pitchFamily="2" charset="0"/>
              </a:rPr>
              <a:t>éçSÜ</a:t>
            </a:r>
            <a:r>
              <a:rPr lang="en-US" dirty="0" smtClean="0">
                <a:latin typeface="Chanakya" pitchFamily="2" charset="0"/>
              </a:rPr>
              <a:t>× ×</a:t>
            </a:r>
            <a:r>
              <a:rPr lang="en-US" dirty="0" err="1" smtClean="0">
                <a:latin typeface="Chanakya" pitchFamily="2" charset="0"/>
              </a:rPr>
              <a:t>çãUÜæ¥ô</a:t>
            </a:r>
            <a:r>
              <a:rPr lang="en-US" dirty="0" smtClean="0">
                <a:latin typeface="Chanakya" pitchFamily="2" charset="0"/>
              </a:rPr>
              <a:t>¢ ·ð¤ »</a:t>
            </a:r>
            <a:r>
              <a:rPr lang="en-US" dirty="0" err="1" smtClean="0">
                <a:latin typeface="Chanakya" pitchFamily="2" charset="0"/>
              </a:rPr>
              <a:t>éÁæÚÔU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ÖˆÌð</a:t>
            </a:r>
            <a:r>
              <a:rPr lang="en-US" dirty="0" smtClean="0">
                <a:latin typeface="Chanakya" pitchFamily="2" charset="0"/>
              </a:rPr>
              <a:t> ·ð¤ </a:t>
            </a:r>
            <a:r>
              <a:rPr lang="en-US" dirty="0" err="1" smtClean="0">
                <a:latin typeface="Chanakya" pitchFamily="2" charset="0"/>
              </a:rPr>
              <a:t>Âý</a:t>
            </a:r>
            <a:r>
              <a:rPr lang="en-US" dirty="0" smtClean="0">
                <a:latin typeface="Chanakya" pitchFamily="2" charset="0"/>
              </a:rPr>
              <a:t>·¤</a:t>
            </a:r>
            <a:r>
              <a:rPr lang="en-US" dirty="0" err="1" smtClean="0">
                <a:latin typeface="Chanakya" pitchFamily="2" charset="0"/>
              </a:rPr>
              <a:t>ÚU‡æ</a:t>
            </a:r>
            <a:r>
              <a:rPr lang="en-US" dirty="0" smtClean="0">
                <a:latin typeface="Chanakya" pitchFamily="2" charset="0"/>
              </a:rPr>
              <a:t> ×ð´ ¥</a:t>
            </a:r>
            <a:r>
              <a:rPr lang="en-US" dirty="0" err="1" smtClean="0">
                <a:latin typeface="Chanakya" pitchFamily="2" charset="0"/>
              </a:rPr>
              <a:t>õÚU</a:t>
            </a:r>
            <a:r>
              <a:rPr lang="en-US" dirty="0" smtClean="0">
                <a:latin typeface="Chanakya" pitchFamily="2" charset="0"/>
              </a:rPr>
              <a:t> ×</a:t>
            </a:r>
            <a:r>
              <a:rPr lang="en-US" dirty="0" err="1" smtClean="0">
                <a:latin typeface="Chanakya" pitchFamily="2" charset="0"/>
              </a:rPr>
              <a:t>çãUÜæ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çÚUÁßðüàæÙ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çÕÜ</a:t>
            </a:r>
            <a:r>
              <a:rPr lang="en-US" dirty="0" smtClean="0">
                <a:latin typeface="Chanakya" pitchFamily="2" charset="0"/>
              </a:rPr>
              <a:t> ·ð¤ â¢¼Öü ×ð´ </a:t>
            </a:r>
            <a:r>
              <a:rPr lang="en-US" dirty="0" err="1" smtClean="0">
                <a:latin typeface="Chanakya" pitchFamily="2" charset="0"/>
              </a:rPr>
              <a:t>ØãU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ÕæÌ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âæÈ</a:t>
            </a:r>
            <a:r>
              <a:rPr lang="en-US" dirty="0" smtClean="0">
                <a:latin typeface="Chanakya" pitchFamily="2" charset="0"/>
              </a:rPr>
              <a:t>¤ </a:t>
            </a:r>
            <a:r>
              <a:rPr lang="en-US" dirty="0" err="1" smtClean="0">
                <a:latin typeface="Chanakya" pitchFamily="2" charset="0"/>
              </a:rPr>
              <a:t>ÌõÚU</a:t>
            </a:r>
            <a:r>
              <a:rPr lang="en-US" dirty="0" smtClean="0">
                <a:latin typeface="Chanakya" pitchFamily="2" charset="0"/>
              </a:rPr>
              <a:t> ÂÚU ©UÖÚU·¤ÚU ¥</a:t>
            </a:r>
            <a:r>
              <a:rPr lang="en-US" dirty="0" err="1" smtClean="0">
                <a:latin typeface="Chanakya" pitchFamily="2" charset="0"/>
              </a:rPr>
              <a:t>æ§ü</a:t>
            </a:r>
            <a:r>
              <a:rPr lang="en-US" dirty="0" smtClean="0">
                <a:latin typeface="Chanakya" pitchFamily="2" charset="0"/>
              </a:rPr>
              <a:t> Ð </a:t>
            </a:r>
            <a:r>
              <a:rPr lang="en-US" dirty="0" err="1" smtClean="0">
                <a:latin typeface="Chanakya" pitchFamily="2" charset="0"/>
              </a:rPr>
              <a:t>âæ×æçÁ</a:t>
            </a:r>
            <a:r>
              <a:rPr lang="en-US" dirty="0" smtClean="0">
                <a:latin typeface="Chanakya" pitchFamily="2" charset="0"/>
              </a:rPr>
              <a:t>·¤ ‹</a:t>
            </a:r>
            <a:r>
              <a:rPr lang="en-US" dirty="0" err="1" smtClean="0">
                <a:latin typeface="Chanakya" pitchFamily="2" charset="0"/>
              </a:rPr>
              <a:t>ØæØ</a:t>
            </a:r>
            <a:r>
              <a:rPr lang="en-US" dirty="0" smtClean="0">
                <a:latin typeface="Chanakya" pitchFamily="2" charset="0"/>
              </a:rPr>
              <a:t> ·¤æ </a:t>
            </a:r>
            <a:r>
              <a:rPr lang="en-US" dirty="0" err="1" smtClean="0">
                <a:latin typeface="Chanakya" pitchFamily="2" charset="0"/>
              </a:rPr>
              <a:t>ÆðU</a:t>
            </a:r>
            <a:r>
              <a:rPr lang="en-US" dirty="0" smtClean="0">
                <a:latin typeface="Chanakya" pitchFamily="2" charset="0"/>
              </a:rPr>
              <a:t>·¤æ ©</a:t>
            </a:r>
            <a:r>
              <a:rPr lang="en-US" dirty="0" err="1" smtClean="0">
                <a:latin typeface="Chanakya" pitchFamily="2" charset="0"/>
              </a:rPr>
              <a:t>UÆUæÙð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ßæÜè</a:t>
            </a:r>
            <a:r>
              <a:rPr lang="en-US" dirty="0" smtClean="0">
                <a:latin typeface="Chanakya" pitchFamily="2" charset="0"/>
              </a:rPr>
              <a:t> ×</a:t>
            </a:r>
            <a:r>
              <a:rPr lang="en-US" dirty="0" err="1" smtClean="0">
                <a:latin typeface="Chanakya" pitchFamily="2" charset="0"/>
              </a:rPr>
              <a:t>éMØ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ÂæçÅüUØæ</a:t>
            </a:r>
            <a:r>
              <a:rPr lang="en-US" dirty="0" smtClean="0">
                <a:latin typeface="Chanakya" pitchFamily="2" charset="0"/>
              </a:rPr>
              <a:t>¢ </a:t>
            </a:r>
            <a:r>
              <a:rPr lang="en-US" dirty="0" err="1" smtClean="0">
                <a:latin typeface="Chanakya" pitchFamily="2" charset="0"/>
              </a:rPr>
              <a:t>Öè</a:t>
            </a:r>
            <a:r>
              <a:rPr lang="en-US" dirty="0" smtClean="0">
                <a:latin typeface="Chanakya" pitchFamily="2" charset="0"/>
              </a:rPr>
              <a:t> ×</a:t>
            </a:r>
            <a:r>
              <a:rPr lang="en-US" dirty="0" err="1" smtClean="0">
                <a:latin typeface="Chanakya" pitchFamily="2" charset="0"/>
              </a:rPr>
              <a:t>çãUÜæ¥ô</a:t>
            </a:r>
            <a:r>
              <a:rPr lang="en-US" dirty="0" smtClean="0">
                <a:latin typeface="Chanakya" pitchFamily="2" charset="0"/>
              </a:rPr>
              <a:t>¢ ·ð¤  ¥</a:t>
            </a:r>
            <a:r>
              <a:rPr lang="en-US" dirty="0" err="1" smtClean="0">
                <a:latin typeface="Chanakya" pitchFamily="2" charset="0"/>
              </a:rPr>
              <a:t>æÚUÿæ‡æ</a:t>
            </a:r>
            <a:r>
              <a:rPr lang="en-US" dirty="0" smtClean="0">
                <a:latin typeface="Chanakya" pitchFamily="2" charset="0"/>
              </a:rPr>
              <a:t> ·ð¤ </a:t>
            </a:r>
            <a:r>
              <a:rPr lang="en-US" dirty="0" err="1" smtClean="0">
                <a:latin typeface="Chanakya" pitchFamily="2" charset="0"/>
              </a:rPr>
              <a:t>çßÚUôÏ</a:t>
            </a:r>
            <a:r>
              <a:rPr lang="en-US" dirty="0" smtClean="0">
                <a:latin typeface="Chanakya" pitchFamily="2" charset="0"/>
              </a:rPr>
              <a:t> ×ð´ </a:t>
            </a:r>
            <a:r>
              <a:rPr lang="en-US" dirty="0" err="1" smtClean="0">
                <a:latin typeface="Chanakya" pitchFamily="2" charset="0"/>
              </a:rPr>
              <a:t>âæ×Ùð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æ§ü</a:t>
            </a:r>
            <a:r>
              <a:rPr lang="en-US" dirty="0" smtClean="0">
                <a:latin typeface="Chanakya" pitchFamily="2" charset="0"/>
              </a:rPr>
              <a:t> Ð </a:t>
            </a:r>
            <a:r>
              <a:rPr lang="en-US" dirty="0" err="1" smtClean="0">
                <a:latin typeface="Chanakya" pitchFamily="2" charset="0"/>
              </a:rPr>
              <a:t>ØãU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ÕæÌ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âæÈ</a:t>
            </a:r>
            <a:r>
              <a:rPr lang="en-US" dirty="0" smtClean="0">
                <a:latin typeface="Chanakya" pitchFamily="2" charset="0"/>
              </a:rPr>
              <a:t>¤ </a:t>
            </a:r>
            <a:r>
              <a:rPr lang="en-US" dirty="0" err="1" smtClean="0">
                <a:latin typeface="Chanakya" pitchFamily="2" charset="0"/>
              </a:rPr>
              <a:t>ãUô</a:t>
            </a:r>
            <a:r>
              <a:rPr lang="en-US" dirty="0" smtClean="0">
                <a:latin typeface="Chanakya" pitchFamily="2" charset="0"/>
              </a:rPr>
              <a:t> »§ü ç·¤ </a:t>
            </a:r>
            <a:r>
              <a:rPr lang="en-US" dirty="0" err="1" smtClean="0">
                <a:latin typeface="Chanakya" pitchFamily="2" charset="0"/>
              </a:rPr>
              <a:t>ãU×æÚUè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Ï×üçÙÚUÂðÿæÌæ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õÚU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ãU×æÚÔU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âæ×æçÁ</a:t>
            </a:r>
            <a:r>
              <a:rPr lang="en-US" dirty="0" smtClean="0">
                <a:latin typeface="Chanakya" pitchFamily="2" charset="0"/>
              </a:rPr>
              <a:t>·¤ ‹</a:t>
            </a:r>
            <a:r>
              <a:rPr lang="en-US" dirty="0" err="1" smtClean="0">
                <a:latin typeface="Chanakya" pitchFamily="2" charset="0"/>
              </a:rPr>
              <a:t>ØæØ</a:t>
            </a:r>
            <a:r>
              <a:rPr lang="en-US" dirty="0" smtClean="0">
                <a:latin typeface="Chanakya" pitchFamily="2" charset="0"/>
              </a:rPr>
              <a:t> ×ð´ ç·¤</a:t>
            </a:r>
            <a:r>
              <a:rPr lang="en-US" dirty="0" err="1" smtClean="0">
                <a:latin typeface="Chanakya" pitchFamily="2" charset="0"/>
              </a:rPr>
              <a:t>ÌÙæ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ÕÙæßÅUèÂÙ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ç×Üæ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ãéU¥æ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ãñUÐ</a:t>
            </a:r>
            <a:r>
              <a:rPr lang="en-US" dirty="0" smtClean="0">
                <a:latin typeface="Chanakya" pitchFamily="2" charset="0"/>
              </a:rPr>
              <a:t> §â </a:t>
            </a:r>
            <a:r>
              <a:rPr lang="en-US" dirty="0" err="1" smtClean="0">
                <a:latin typeface="Chanakya" pitchFamily="2" charset="0"/>
              </a:rPr>
              <a:t>ÂêÚÔU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ÙéÖß</a:t>
            </a:r>
            <a:r>
              <a:rPr lang="en-US" dirty="0" smtClean="0">
                <a:latin typeface="Chanakya" pitchFamily="2" charset="0"/>
              </a:rPr>
              <a:t> ×ð´ </a:t>
            </a:r>
            <a:r>
              <a:rPr lang="en-US" dirty="0" err="1" smtClean="0">
                <a:latin typeface="Chanakya" pitchFamily="2" charset="0"/>
              </a:rPr>
              <a:t>Ï×üçÙÚUÂðÿæ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Ìæ</a:t>
            </a:r>
            <a:r>
              <a:rPr lang="en-US" dirty="0" smtClean="0">
                <a:latin typeface="Chanakya" pitchFamily="2" charset="0"/>
              </a:rPr>
              <a:t>·¤</a:t>
            </a:r>
            <a:r>
              <a:rPr lang="en-US" dirty="0" err="1" smtClean="0">
                <a:latin typeface="Chanakya" pitchFamily="2" charset="0"/>
              </a:rPr>
              <a:t>Ìô</a:t>
            </a:r>
            <a:r>
              <a:rPr lang="en-US" dirty="0" smtClean="0">
                <a:latin typeface="Chanakya" pitchFamily="2" charset="0"/>
              </a:rPr>
              <a:t>´ ¥</a:t>
            </a:r>
            <a:r>
              <a:rPr lang="en-US" dirty="0" err="1" smtClean="0">
                <a:latin typeface="Chanakya" pitchFamily="2" charset="0"/>
              </a:rPr>
              <a:t>õÚU</a:t>
            </a:r>
            <a:r>
              <a:rPr lang="en-US" dirty="0" smtClean="0">
                <a:latin typeface="Chanakya" pitchFamily="2" charset="0"/>
              </a:rPr>
              <a:t> âæÂý¼æçØ·¤ </a:t>
            </a:r>
            <a:r>
              <a:rPr lang="en-US" dirty="0" err="1" smtClean="0">
                <a:latin typeface="Chanakya" pitchFamily="2" charset="0"/>
              </a:rPr>
              <a:t>Ìæ</a:t>
            </a:r>
            <a:r>
              <a:rPr lang="en-US" dirty="0" smtClean="0">
                <a:latin typeface="Chanakya" pitchFamily="2" charset="0"/>
              </a:rPr>
              <a:t>·¤</a:t>
            </a:r>
            <a:r>
              <a:rPr lang="en-US" dirty="0" err="1" smtClean="0">
                <a:latin typeface="Chanakya" pitchFamily="2" charset="0"/>
              </a:rPr>
              <a:t>Ìô</a:t>
            </a:r>
            <a:r>
              <a:rPr lang="en-US" dirty="0" smtClean="0">
                <a:latin typeface="Chanakya" pitchFamily="2" charset="0"/>
              </a:rPr>
              <a:t>´ ·ð¤ </a:t>
            </a:r>
            <a:r>
              <a:rPr lang="en-US" dirty="0" err="1" smtClean="0">
                <a:latin typeface="Chanakya" pitchFamily="2" charset="0"/>
              </a:rPr>
              <a:t>Õè</a:t>
            </a:r>
            <a:r>
              <a:rPr lang="en-US" dirty="0" smtClean="0">
                <a:latin typeface="Chanakya" pitchFamily="2" charset="0"/>
              </a:rPr>
              <a:t>¿ ¹æ×ôàæ </a:t>
            </a:r>
            <a:r>
              <a:rPr lang="en-US" dirty="0" err="1" smtClean="0">
                <a:latin typeface="Chanakya" pitchFamily="2" charset="0"/>
              </a:rPr>
              <a:t>âãU×çÌ</a:t>
            </a:r>
            <a:r>
              <a:rPr lang="en-US" dirty="0" smtClean="0">
                <a:latin typeface="Chanakya" pitchFamily="2" charset="0"/>
              </a:rPr>
              <a:t> ·ð¤ </a:t>
            </a:r>
            <a:r>
              <a:rPr lang="en-US" dirty="0" err="1" smtClean="0">
                <a:latin typeface="Chanakya" pitchFamily="2" charset="0"/>
              </a:rPr>
              <a:t>ÿæð˜æ</a:t>
            </a:r>
            <a:r>
              <a:rPr lang="en-US" dirty="0" smtClean="0">
                <a:latin typeface="Chanakya" pitchFamily="2" charset="0"/>
              </a:rPr>
              <a:t> ·¤ô </a:t>
            </a:r>
            <a:r>
              <a:rPr lang="en-US" dirty="0" err="1" smtClean="0">
                <a:latin typeface="Chanakya" pitchFamily="2" charset="0"/>
              </a:rPr>
              <a:t>Öè</a:t>
            </a:r>
            <a:r>
              <a:rPr lang="en-US" dirty="0" smtClean="0">
                <a:latin typeface="Chanakya" pitchFamily="2" charset="0"/>
              </a:rPr>
              <a:t> ¼ð¹æ </a:t>
            </a:r>
            <a:r>
              <a:rPr lang="en-US" dirty="0" err="1" smtClean="0">
                <a:latin typeface="Chanakya" pitchFamily="2" charset="0"/>
              </a:rPr>
              <a:t>Áæ</a:t>
            </a:r>
            <a:r>
              <a:rPr lang="en-US" dirty="0" smtClean="0">
                <a:latin typeface="Chanakya" pitchFamily="2" charset="0"/>
              </a:rPr>
              <a:t> â·¤</a:t>
            </a:r>
            <a:r>
              <a:rPr lang="en-US" dirty="0" err="1" smtClean="0">
                <a:latin typeface="Chanakya" pitchFamily="2" charset="0"/>
              </a:rPr>
              <a:t>Ìæ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ØãU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Öè</a:t>
            </a:r>
            <a:r>
              <a:rPr lang="en-US" dirty="0" smtClean="0">
                <a:latin typeface="Chanakya" pitchFamily="2" charset="0"/>
              </a:rPr>
              <a:t> ç¼Ü¿SÂ Ì‰Ø </a:t>
            </a:r>
            <a:r>
              <a:rPr lang="en-US" dirty="0" err="1" smtClean="0">
                <a:latin typeface="Chanakya" pitchFamily="2" charset="0"/>
              </a:rPr>
              <a:t>ãñU</a:t>
            </a:r>
            <a:r>
              <a:rPr lang="en-US" dirty="0" smtClean="0">
                <a:latin typeface="Chanakya" pitchFamily="2" charset="0"/>
              </a:rPr>
              <a:t> ç·¤ </a:t>
            </a:r>
            <a:r>
              <a:rPr lang="en-US" dirty="0" err="1" smtClean="0">
                <a:latin typeface="Chanakya" pitchFamily="2" charset="0"/>
              </a:rPr>
              <a:t>ÚUæÁÙñçÌ</a:t>
            </a:r>
            <a:r>
              <a:rPr lang="en-US" dirty="0" smtClean="0">
                <a:latin typeface="Chanakya" pitchFamily="2" charset="0"/>
              </a:rPr>
              <a:t>·¤ </a:t>
            </a:r>
            <a:r>
              <a:rPr lang="en-US" dirty="0" err="1" smtClean="0">
                <a:latin typeface="Chanakya" pitchFamily="2" charset="0"/>
              </a:rPr>
              <a:t>ÂæçÅUüØô</a:t>
            </a:r>
            <a:r>
              <a:rPr lang="en-US" dirty="0" smtClean="0">
                <a:latin typeface="Chanakya" pitchFamily="2" charset="0"/>
              </a:rPr>
              <a:t>´ ·¤è ¥</a:t>
            </a:r>
            <a:r>
              <a:rPr lang="en-US" dirty="0" err="1" smtClean="0">
                <a:latin typeface="Chanakya" pitchFamily="2" charset="0"/>
              </a:rPr>
              <a:t>ôÚU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âð</a:t>
            </a:r>
            <a:r>
              <a:rPr lang="en-US" dirty="0" smtClean="0">
                <a:latin typeface="Chanakya" pitchFamily="2" charset="0"/>
              </a:rPr>
              <a:t> ×</a:t>
            </a:r>
            <a:r>
              <a:rPr lang="en-US" dirty="0" err="1" smtClean="0">
                <a:latin typeface="Chanakya" pitchFamily="2" charset="0"/>
              </a:rPr>
              <a:t>çãUÜæ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æÚUÿæ‡æ</a:t>
            </a:r>
            <a:r>
              <a:rPr lang="en-US" dirty="0" smtClean="0">
                <a:latin typeface="Chanakya" pitchFamily="2" charset="0"/>
              </a:rPr>
              <a:t> ·ð¤ â¢¼Öü ×ð´ </a:t>
            </a:r>
            <a:r>
              <a:rPr lang="en-US" dirty="0" err="1" smtClean="0">
                <a:latin typeface="Chanakya" pitchFamily="2" charset="0"/>
              </a:rPr>
              <a:t>ßñâæ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ÁéÛææM</a:t>
            </a:r>
            <a:r>
              <a:rPr lang="en-US" dirty="0" smtClean="0">
                <a:latin typeface="Chanakya" pitchFamily="2" charset="0"/>
              </a:rPr>
              <a:t>¤ </a:t>
            </a:r>
            <a:r>
              <a:rPr lang="en-US" dirty="0" err="1" smtClean="0">
                <a:latin typeface="Chanakya" pitchFamily="2" charset="0"/>
              </a:rPr>
              <a:t>âç·ý¤Ø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â×ÍüÙ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âæ×Ùð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ÙãUè</a:t>
            </a:r>
            <a:r>
              <a:rPr lang="en-US" dirty="0" smtClean="0">
                <a:latin typeface="Chanakya" pitchFamily="2" charset="0"/>
              </a:rPr>
              <a:t>´ ¥</a:t>
            </a:r>
            <a:r>
              <a:rPr lang="en-US" dirty="0" err="1" smtClean="0">
                <a:latin typeface="Chanakya" pitchFamily="2" charset="0"/>
              </a:rPr>
              <a:t>æØæ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Áñâæ</a:t>
            </a:r>
            <a:r>
              <a:rPr lang="en-US" dirty="0" smtClean="0">
                <a:latin typeface="Chanakya" pitchFamily="2" charset="0"/>
              </a:rPr>
              <a:t> ©</a:t>
            </a:r>
            <a:r>
              <a:rPr lang="en-US" dirty="0" err="1" smtClean="0">
                <a:latin typeface="Chanakya" pitchFamily="2" charset="0"/>
              </a:rPr>
              <a:t>U»ý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çßÚUôÏ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âæ×Ùð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æØæ</a:t>
            </a:r>
            <a:r>
              <a:rPr lang="en-US" dirty="0" smtClean="0">
                <a:latin typeface="Chanakya" pitchFamily="2" charset="0"/>
              </a:rPr>
              <a:t> Ð ‘‘·¤</a:t>
            </a:r>
            <a:r>
              <a:rPr lang="en-US" dirty="0" err="1" smtClean="0">
                <a:latin typeface="Chanakya" pitchFamily="2" charset="0"/>
              </a:rPr>
              <a:t>æò×Ù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çâçßÜ</a:t>
            </a:r>
            <a:r>
              <a:rPr lang="en-US" dirty="0" smtClean="0">
                <a:latin typeface="Chanakya" pitchFamily="2" charset="0"/>
              </a:rPr>
              <a:t> ·¤</a:t>
            </a:r>
            <a:r>
              <a:rPr lang="en-US" dirty="0" err="1" smtClean="0">
                <a:latin typeface="Chanakya" pitchFamily="2" charset="0"/>
              </a:rPr>
              <a:t>ôÇU</a:t>
            </a:r>
            <a:r>
              <a:rPr lang="en-US" dirty="0" smtClean="0">
                <a:latin typeface="Chanakya" pitchFamily="2" charset="0"/>
              </a:rPr>
              <a:t>’’ ·¤æ ×</a:t>
            </a:r>
            <a:r>
              <a:rPr lang="en-US" dirty="0" err="1" smtClean="0">
                <a:latin typeface="Chanakya" pitchFamily="2" charset="0"/>
              </a:rPr>
              <a:t>âÜæ</a:t>
            </a:r>
            <a:r>
              <a:rPr lang="en-US" dirty="0" smtClean="0">
                <a:latin typeface="Chanakya" pitchFamily="2" charset="0"/>
              </a:rPr>
              <a:t> çãU‹¼éˆßßæç¼Øô´ </a:t>
            </a:r>
            <a:r>
              <a:rPr lang="en-US" dirty="0" err="1" smtClean="0">
                <a:latin typeface="Chanakya" pitchFamily="2" charset="0"/>
              </a:rPr>
              <a:t>mæÚUæ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ËÂâ</a:t>
            </a:r>
            <a:r>
              <a:rPr lang="en-US" dirty="0" smtClean="0">
                <a:latin typeface="Chanakya" pitchFamily="2" charset="0"/>
              </a:rPr>
              <a:t>¢Ø·¤ô´ ÂÚU </a:t>
            </a:r>
            <a:r>
              <a:rPr lang="en-US" dirty="0" err="1" smtClean="0">
                <a:latin typeface="Chanakya" pitchFamily="2" charset="0"/>
              </a:rPr>
              <a:t>ãU×Üð</a:t>
            </a:r>
            <a:r>
              <a:rPr lang="en-US" dirty="0" smtClean="0">
                <a:latin typeface="Chanakya" pitchFamily="2" charset="0"/>
              </a:rPr>
              <a:t> ·¤</a:t>
            </a:r>
            <a:r>
              <a:rPr lang="en-US" dirty="0" err="1" smtClean="0">
                <a:latin typeface="Chanakya" pitchFamily="2" charset="0"/>
              </a:rPr>
              <a:t>ÚUÙð</a:t>
            </a:r>
            <a:r>
              <a:rPr lang="en-US" dirty="0" smtClean="0">
                <a:latin typeface="Chanakya" pitchFamily="2" charset="0"/>
              </a:rPr>
              <a:t> ·ð¤ </a:t>
            </a:r>
            <a:r>
              <a:rPr lang="en-US" dirty="0" err="1" smtClean="0">
                <a:latin typeface="Chanakya" pitchFamily="2" charset="0"/>
              </a:rPr>
              <a:t>çÜ</a:t>
            </a:r>
            <a:r>
              <a:rPr lang="en-US" dirty="0" smtClean="0">
                <a:latin typeface="Chanakya" pitchFamily="2" charset="0"/>
              </a:rPr>
              <a:t>° §</a:t>
            </a:r>
            <a:r>
              <a:rPr lang="en-US" dirty="0" err="1" smtClean="0">
                <a:latin typeface="Chanakya" pitchFamily="2" charset="0"/>
              </a:rPr>
              <a:t>SÌð×æÜ</a:t>
            </a:r>
            <a:r>
              <a:rPr lang="en-US" dirty="0" smtClean="0">
                <a:latin typeface="Chanakya" pitchFamily="2" charset="0"/>
              </a:rPr>
              <a:t> ç·¤</a:t>
            </a:r>
            <a:r>
              <a:rPr lang="en-US" dirty="0" err="1" smtClean="0">
                <a:latin typeface="Chanakya" pitchFamily="2" charset="0"/>
              </a:rPr>
              <a:t>Øæ</a:t>
            </a:r>
            <a:r>
              <a:rPr lang="en-US" dirty="0" smtClean="0">
                <a:latin typeface="Chanakya" pitchFamily="2" charset="0"/>
              </a:rPr>
              <a:t> »</a:t>
            </a:r>
            <a:r>
              <a:rPr lang="en-US" dirty="0" err="1" smtClean="0">
                <a:latin typeface="Chanakya" pitchFamily="2" charset="0"/>
              </a:rPr>
              <a:t>Øæ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õÚU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çÏ</a:t>
            </a:r>
            <a:r>
              <a:rPr lang="en-US" dirty="0" smtClean="0">
                <a:latin typeface="Chanakya" pitchFamily="2" charset="0"/>
              </a:rPr>
              <a:t>·¤ÌÚU </a:t>
            </a:r>
            <a:r>
              <a:rPr lang="en-US" dirty="0" err="1" smtClean="0">
                <a:latin typeface="Chanakya" pitchFamily="2" charset="0"/>
              </a:rPr>
              <a:t>Ï×üçÙÚUÂðÿæ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ÂæçÅüUØô</a:t>
            </a:r>
            <a:r>
              <a:rPr lang="en-US" dirty="0" smtClean="0">
                <a:latin typeface="Chanakya" pitchFamily="2" charset="0"/>
              </a:rPr>
              <a:t>´ </a:t>
            </a:r>
            <a:r>
              <a:rPr lang="en-US" dirty="0" err="1" smtClean="0">
                <a:latin typeface="Chanakya" pitchFamily="2" charset="0"/>
              </a:rPr>
              <a:t>mæÚUæ</a:t>
            </a:r>
            <a:r>
              <a:rPr lang="en-US" dirty="0" smtClean="0">
                <a:latin typeface="Chanakya" pitchFamily="2" charset="0"/>
              </a:rPr>
              <a:t> §â ÂÚU </a:t>
            </a:r>
            <a:r>
              <a:rPr lang="en-US" dirty="0" err="1" smtClean="0">
                <a:latin typeface="Chanakya" pitchFamily="2" charset="0"/>
              </a:rPr>
              <a:t>çS˜æØô</a:t>
            </a:r>
            <a:r>
              <a:rPr lang="en-US" dirty="0" smtClean="0">
                <a:latin typeface="Chanakya" pitchFamily="2" charset="0"/>
              </a:rPr>
              <a:t>´ ·ð¤ </a:t>
            </a:r>
            <a:r>
              <a:rPr lang="en-US" dirty="0" err="1" smtClean="0">
                <a:latin typeface="Chanakya" pitchFamily="2" charset="0"/>
              </a:rPr>
              <a:t>çãUÌô</a:t>
            </a:r>
            <a:r>
              <a:rPr lang="en-US" dirty="0" smtClean="0">
                <a:latin typeface="Chanakya" pitchFamily="2" charset="0"/>
              </a:rPr>
              <a:t>¢ ·¤è ¼ëçcÅU </a:t>
            </a:r>
            <a:r>
              <a:rPr lang="en-US" dirty="0" err="1" smtClean="0">
                <a:latin typeface="Chanakya" pitchFamily="2" charset="0"/>
              </a:rPr>
              <a:t>âð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çß¿æÚU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ÙãUè</a:t>
            </a:r>
            <a:r>
              <a:rPr lang="en-US" dirty="0" smtClean="0">
                <a:latin typeface="Chanakya" pitchFamily="2" charset="0"/>
              </a:rPr>
              <a:t>´ ç·¤</a:t>
            </a:r>
            <a:r>
              <a:rPr lang="en-US" dirty="0" err="1" smtClean="0">
                <a:latin typeface="Chanakya" pitchFamily="2" charset="0"/>
              </a:rPr>
              <a:t>Øæ</a:t>
            </a:r>
            <a:r>
              <a:rPr lang="en-US" dirty="0" smtClean="0">
                <a:latin typeface="Chanakya" pitchFamily="2" charset="0"/>
              </a:rPr>
              <a:t> »</a:t>
            </a:r>
            <a:r>
              <a:rPr lang="en-US" dirty="0" err="1" smtClean="0">
                <a:latin typeface="Chanakya" pitchFamily="2" charset="0"/>
              </a:rPr>
              <a:t>Øæ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ÕçË</a:t>
            </a:r>
            <a:r>
              <a:rPr lang="en-US" dirty="0" smtClean="0">
                <a:latin typeface="Chanakya" pitchFamily="2" charset="0"/>
              </a:rPr>
              <a:t>·¤ </a:t>
            </a:r>
            <a:r>
              <a:rPr lang="en-US" dirty="0" err="1" smtClean="0">
                <a:latin typeface="Chanakya" pitchFamily="2" charset="0"/>
              </a:rPr>
              <a:t>ØãU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ÚßñØæ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çÌØæÚU</a:t>
            </a:r>
            <a:r>
              <a:rPr lang="en-US" dirty="0" smtClean="0">
                <a:latin typeface="Chanakya" pitchFamily="2" charset="0"/>
              </a:rPr>
              <a:t> ç·¤</a:t>
            </a:r>
            <a:r>
              <a:rPr lang="en-US" dirty="0" err="1" smtClean="0">
                <a:latin typeface="Chanakya" pitchFamily="2" charset="0"/>
              </a:rPr>
              <a:t>Øæ</a:t>
            </a:r>
            <a:r>
              <a:rPr lang="en-US" dirty="0" smtClean="0">
                <a:latin typeface="Chanakya" pitchFamily="2" charset="0"/>
              </a:rPr>
              <a:t> »</a:t>
            </a:r>
            <a:r>
              <a:rPr lang="en-US" dirty="0" err="1" smtClean="0">
                <a:latin typeface="Chanakya" pitchFamily="2" charset="0"/>
              </a:rPr>
              <a:t>Øæ</a:t>
            </a:r>
            <a:r>
              <a:rPr lang="en-US" dirty="0" smtClean="0">
                <a:latin typeface="Chanakya" pitchFamily="2" charset="0"/>
              </a:rPr>
              <a:t> ç·¤ </a:t>
            </a:r>
            <a:r>
              <a:rPr lang="en-US" dirty="0" err="1" smtClean="0">
                <a:latin typeface="Chanakya" pitchFamily="2" charset="0"/>
              </a:rPr>
              <a:t>ÖæÚUÌ</a:t>
            </a:r>
            <a:r>
              <a:rPr lang="en-US" dirty="0" smtClean="0">
                <a:latin typeface="Chanakya" pitchFamily="2" charset="0"/>
              </a:rPr>
              <a:t> ×ð´ §</a:t>
            </a:r>
            <a:r>
              <a:rPr lang="en-US" dirty="0" err="1" smtClean="0">
                <a:latin typeface="Chanakya" pitchFamily="2" charset="0"/>
              </a:rPr>
              <a:t>ÌÙè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çßçßÏÌæ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</a:t>
            </a:r>
            <a:r>
              <a:rPr lang="en-US" dirty="0" smtClean="0">
                <a:latin typeface="Chanakya" pitchFamily="2" charset="0"/>
              </a:rPr>
              <a:t> ç·¤ </a:t>
            </a:r>
            <a:r>
              <a:rPr lang="en-US" dirty="0" err="1" smtClean="0">
                <a:latin typeface="Chanakya" pitchFamily="2" charset="0"/>
              </a:rPr>
              <a:t>ÂâüÙÜ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Üæò</a:t>
            </a:r>
            <a:r>
              <a:rPr lang="en-US" dirty="0" smtClean="0">
                <a:latin typeface="Chanakya" pitchFamily="2" charset="0"/>
              </a:rPr>
              <a:t> ·¤ô </a:t>
            </a:r>
            <a:r>
              <a:rPr lang="en-US" dirty="0" err="1" smtClean="0">
                <a:latin typeface="Chanakya" pitchFamily="2" charset="0"/>
              </a:rPr>
              <a:t>ÀéU¥æ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Öè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ÙãUè</a:t>
            </a:r>
            <a:r>
              <a:rPr lang="en-US" dirty="0" smtClean="0">
                <a:latin typeface="Chanakya" pitchFamily="2" charset="0"/>
              </a:rPr>
              <a:t>¢ </a:t>
            </a:r>
            <a:r>
              <a:rPr lang="en-US" dirty="0" err="1" smtClean="0">
                <a:latin typeface="Chanakya" pitchFamily="2" charset="0"/>
              </a:rPr>
              <a:t>Áæ</a:t>
            </a:r>
            <a:r>
              <a:rPr lang="en-US" dirty="0" smtClean="0">
                <a:latin typeface="Chanakya" pitchFamily="2" charset="0"/>
              </a:rPr>
              <a:t> â·¤</a:t>
            </a:r>
            <a:r>
              <a:rPr lang="en-US" dirty="0" err="1" smtClean="0">
                <a:latin typeface="Chanakya" pitchFamily="2" charset="0"/>
              </a:rPr>
              <a:t>Ìæ</a:t>
            </a:r>
            <a:r>
              <a:rPr lang="en-US" dirty="0" smtClean="0">
                <a:latin typeface="Chanakya" pitchFamily="2" charset="0"/>
              </a:rPr>
              <a:t>, </a:t>
            </a:r>
            <a:r>
              <a:rPr lang="en-US" dirty="0" err="1" smtClean="0">
                <a:latin typeface="Chanakya" pitchFamily="2" charset="0"/>
              </a:rPr>
              <a:t>ÁÕç</a:t>
            </a:r>
            <a:r>
              <a:rPr lang="en-US" dirty="0" smtClean="0">
                <a:latin typeface="Chanakya" pitchFamily="2" charset="0"/>
              </a:rPr>
              <a:t>·¤ ×</a:t>
            </a:r>
            <a:r>
              <a:rPr lang="en-US" dirty="0" err="1" smtClean="0">
                <a:latin typeface="Chanakya" pitchFamily="2" charset="0"/>
              </a:rPr>
              <a:t>çãUÜæ</a:t>
            </a:r>
            <a:r>
              <a:rPr lang="en-US" dirty="0" smtClean="0">
                <a:latin typeface="Chanakya" pitchFamily="2" charset="0"/>
              </a:rPr>
              <a:t> ¥æ‹¼ôÜÙ ·ð¤ </a:t>
            </a:r>
            <a:r>
              <a:rPr lang="en-US" dirty="0" err="1" smtClean="0">
                <a:latin typeface="Chanakya" pitchFamily="2" charset="0"/>
              </a:rPr>
              <a:t>ÕÇ¸ðU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çãUSâð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Ùð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âÖè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çÙÁè</a:t>
            </a:r>
            <a:r>
              <a:rPr lang="en-US" dirty="0" smtClean="0">
                <a:latin typeface="Chanakya" pitchFamily="2" charset="0"/>
              </a:rPr>
              <a:t> ·¤</a:t>
            </a:r>
            <a:r>
              <a:rPr lang="en-US" dirty="0" err="1" smtClean="0">
                <a:latin typeface="Chanakya" pitchFamily="2" charset="0"/>
              </a:rPr>
              <a:t>æÙêÙ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â¢çãUÌæ¥ô</a:t>
            </a:r>
            <a:r>
              <a:rPr lang="en-US" dirty="0" smtClean="0">
                <a:latin typeface="Chanakya" pitchFamily="2" charset="0"/>
              </a:rPr>
              <a:t>¢ ·ð¤ ¥¢¼ÚU </a:t>
            </a:r>
            <a:r>
              <a:rPr lang="en-US" dirty="0" err="1" smtClean="0">
                <a:latin typeface="Chanakya" pitchFamily="2" charset="0"/>
              </a:rPr>
              <a:t>S˜æè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ÂéM¤á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â×æÙÌæ</a:t>
            </a:r>
            <a:r>
              <a:rPr lang="en-US" dirty="0" smtClean="0">
                <a:latin typeface="Chanakya" pitchFamily="2" charset="0"/>
              </a:rPr>
              <a:t> ·¤ô ·¤× ·¤</a:t>
            </a:r>
            <a:r>
              <a:rPr lang="en-US" dirty="0" err="1" smtClean="0">
                <a:latin typeface="Chanakya" pitchFamily="2" charset="0"/>
              </a:rPr>
              <a:t>ÚUÙð</a:t>
            </a:r>
            <a:r>
              <a:rPr lang="en-US" dirty="0" smtClean="0">
                <a:latin typeface="Chanakya" pitchFamily="2" charset="0"/>
              </a:rPr>
              <a:t> ·ð¤ </a:t>
            </a:r>
            <a:r>
              <a:rPr lang="en-US" dirty="0" err="1" smtClean="0">
                <a:latin typeface="Chanakya" pitchFamily="2" charset="0"/>
              </a:rPr>
              <a:t>çÜ</a:t>
            </a:r>
            <a:r>
              <a:rPr lang="en-US" dirty="0" smtClean="0">
                <a:latin typeface="Chanakya" pitchFamily="2" charset="0"/>
              </a:rPr>
              <a:t>° ·¤¼× ©</a:t>
            </a:r>
            <a:r>
              <a:rPr lang="en-US" dirty="0" err="1" smtClean="0">
                <a:latin typeface="Chanakya" pitchFamily="2" charset="0"/>
              </a:rPr>
              <a:t>UÆUæÙð</a:t>
            </a:r>
            <a:r>
              <a:rPr lang="en-US" dirty="0" smtClean="0">
                <a:latin typeface="Chanakya" pitchFamily="2" charset="0"/>
              </a:rPr>
              <a:t> ·¤è ×æ¢» ·¤è Ð </a:t>
            </a:r>
            <a:r>
              <a:rPr lang="en-US" dirty="0" err="1" smtClean="0">
                <a:latin typeface="Chanakya" pitchFamily="2" charset="0"/>
              </a:rPr>
              <a:t>â×æÙ</a:t>
            </a:r>
            <a:r>
              <a:rPr lang="en-US" dirty="0" smtClean="0">
                <a:latin typeface="Chanakya" pitchFamily="2" charset="0"/>
              </a:rPr>
              <a:t> ¥</a:t>
            </a:r>
            <a:r>
              <a:rPr lang="en-US" dirty="0" err="1" smtClean="0">
                <a:latin typeface="Chanakya" pitchFamily="2" charset="0"/>
              </a:rPr>
              <a:t>çÏ</a:t>
            </a:r>
            <a:r>
              <a:rPr lang="en-US" dirty="0" smtClean="0">
                <a:latin typeface="Chanakya" pitchFamily="2" charset="0"/>
              </a:rPr>
              <a:t>·¤</a:t>
            </a:r>
            <a:r>
              <a:rPr lang="en-US" dirty="0" err="1" smtClean="0">
                <a:latin typeface="Chanakya" pitchFamily="2" charset="0"/>
              </a:rPr>
              <a:t>æÚU</a:t>
            </a:r>
            <a:r>
              <a:rPr lang="en-US" dirty="0" smtClean="0">
                <a:latin typeface="Chanakya" pitchFamily="2" charset="0"/>
              </a:rPr>
              <a:t>, </a:t>
            </a:r>
            <a:r>
              <a:rPr lang="en-US" dirty="0" err="1" smtClean="0">
                <a:latin typeface="Chanakya" pitchFamily="2" charset="0"/>
              </a:rPr>
              <a:t>â×æÙ</a:t>
            </a:r>
            <a:r>
              <a:rPr lang="en-US" dirty="0" smtClean="0">
                <a:latin typeface="Chanakya" pitchFamily="2" charset="0"/>
              </a:rPr>
              <a:t> ·¤</a:t>
            </a:r>
            <a:r>
              <a:rPr lang="en-US" dirty="0" err="1" smtClean="0">
                <a:latin typeface="Chanakya" pitchFamily="2" charset="0"/>
              </a:rPr>
              <a:t>æÙêÙ</a:t>
            </a:r>
            <a:r>
              <a:rPr lang="en-US" dirty="0" smtClean="0">
                <a:latin typeface="Chanakya" pitchFamily="2" charset="0"/>
              </a:rPr>
              <a:t> ·¤è ×æ¢» ©</a:t>
            </a:r>
            <a:r>
              <a:rPr lang="en-US" dirty="0" err="1" smtClean="0">
                <a:latin typeface="Chanakya" pitchFamily="2" charset="0"/>
              </a:rPr>
              <a:t>U‹ãUô´Ùð</a:t>
            </a:r>
            <a:r>
              <a:rPr lang="en-US" dirty="0" smtClean="0">
                <a:latin typeface="Chanakya" pitchFamily="2" charset="0"/>
              </a:rPr>
              <a:t> §</a:t>
            </a:r>
            <a:r>
              <a:rPr lang="en-US" dirty="0" err="1" smtClean="0">
                <a:latin typeface="Chanakya" pitchFamily="2" charset="0"/>
              </a:rPr>
              <a:t>âè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ÂçÚUÂýðÿØ</a:t>
            </a:r>
            <a:r>
              <a:rPr lang="en-US" dirty="0" smtClean="0">
                <a:latin typeface="Chanakya" pitchFamily="2" charset="0"/>
              </a:rPr>
              <a:t> ×ð´ ©</a:t>
            </a:r>
            <a:r>
              <a:rPr lang="en-US" dirty="0" err="1" smtClean="0">
                <a:latin typeface="Chanakya" pitchFamily="2" charset="0"/>
              </a:rPr>
              <a:t>UÆUæ§ü</a:t>
            </a:r>
            <a:r>
              <a:rPr lang="en-US" dirty="0" smtClean="0">
                <a:latin typeface="Chanakya" pitchFamily="2" charset="0"/>
              </a:rPr>
              <a:t> Ð </a:t>
            </a:r>
            <a:r>
              <a:rPr lang="en-US" dirty="0" err="1" smtClean="0">
                <a:latin typeface="Chanakya" pitchFamily="2" charset="0"/>
              </a:rPr>
              <a:t>ÁæçãUÚU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ãñU</a:t>
            </a:r>
            <a:r>
              <a:rPr lang="en-US" dirty="0" smtClean="0">
                <a:latin typeface="Chanakya" pitchFamily="2" charset="0"/>
              </a:rPr>
              <a:t> ×</a:t>
            </a:r>
            <a:r>
              <a:rPr lang="en-US" dirty="0" err="1" smtClean="0">
                <a:latin typeface="Chanakya" pitchFamily="2" charset="0"/>
              </a:rPr>
              <a:t>çãUÜæ</a:t>
            </a:r>
            <a:r>
              <a:rPr lang="en-US" dirty="0" smtClean="0">
                <a:latin typeface="Chanakya" pitchFamily="2" charset="0"/>
              </a:rPr>
              <a:t> ¥æ¢¢¼ôÜÙ ×</a:t>
            </a:r>
            <a:r>
              <a:rPr lang="en-US" dirty="0" err="1" smtClean="0">
                <a:latin typeface="Chanakya" pitchFamily="2" charset="0"/>
              </a:rPr>
              <a:t>çãUÜæ¥ô</a:t>
            </a:r>
            <a:r>
              <a:rPr lang="en-US" dirty="0" smtClean="0">
                <a:latin typeface="Chanakya" pitchFamily="2" charset="0"/>
              </a:rPr>
              <a:t>¢ ·ð¤ </a:t>
            </a:r>
            <a:r>
              <a:rPr lang="en-US" dirty="0" err="1" smtClean="0">
                <a:latin typeface="Chanakya" pitchFamily="2" charset="0"/>
              </a:rPr>
              <a:t>çãUÌô</a:t>
            </a:r>
            <a:r>
              <a:rPr lang="en-US" dirty="0" smtClean="0">
                <a:latin typeface="Chanakya" pitchFamily="2" charset="0"/>
              </a:rPr>
              <a:t>´ ·¤è </a:t>
            </a:r>
            <a:r>
              <a:rPr lang="en-US" dirty="0" err="1" smtClean="0">
                <a:latin typeface="Chanakya" pitchFamily="2" charset="0"/>
              </a:rPr>
              <a:t>ÕçÜ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ÙãUè</a:t>
            </a:r>
            <a:r>
              <a:rPr lang="en-US" dirty="0" smtClean="0">
                <a:latin typeface="Chanakya" pitchFamily="2" charset="0"/>
              </a:rPr>
              <a:t>¢ ¿</a:t>
            </a:r>
            <a:r>
              <a:rPr lang="en-US" dirty="0" err="1" smtClean="0">
                <a:latin typeface="Chanakya" pitchFamily="2" charset="0"/>
              </a:rPr>
              <a:t>É¸Uæ</a:t>
            </a:r>
            <a:r>
              <a:rPr lang="en-US" dirty="0" smtClean="0">
                <a:latin typeface="Chanakya" pitchFamily="2" charset="0"/>
              </a:rPr>
              <a:t> â·¤</a:t>
            </a:r>
            <a:r>
              <a:rPr lang="en-US" dirty="0" err="1" smtClean="0">
                <a:latin typeface="Chanakya" pitchFamily="2" charset="0"/>
              </a:rPr>
              <a:t>Ìæ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Íæ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ÁÕç</a:t>
            </a:r>
            <a:r>
              <a:rPr lang="en-US" dirty="0" smtClean="0">
                <a:latin typeface="Chanakya" pitchFamily="2" charset="0"/>
              </a:rPr>
              <a:t>·¤ </a:t>
            </a:r>
            <a:r>
              <a:rPr lang="en-US" dirty="0" err="1" smtClean="0">
                <a:latin typeface="Chanakya" pitchFamily="2" charset="0"/>
              </a:rPr>
              <a:t>Ï×üçÙÚUÂðÿæ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ÂæçÅüUØæ</a:t>
            </a:r>
            <a:r>
              <a:rPr lang="en-US" dirty="0" smtClean="0">
                <a:latin typeface="Chanakya" pitchFamily="2" charset="0"/>
              </a:rPr>
              <a:t>¢ </a:t>
            </a:r>
            <a:r>
              <a:rPr lang="en-US" dirty="0" err="1" smtClean="0">
                <a:latin typeface="Chanakya" pitchFamily="2" charset="0"/>
              </a:rPr>
              <a:t>ØãU</a:t>
            </a:r>
            <a:r>
              <a:rPr lang="en-US" dirty="0" smtClean="0">
                <a:latin typeface="Chanakya" pitchFamily="2" charset="0"/>
              </a:rPr>
              <a:t> ·¤ÚU â·¤</a:t>
            </a:r>
            <a:r>
              <a:rPr lang="en-US" dirty="0" err="1" smtClean="0">
                <a:latin typeface="Chanakya" pitchFamily="2" charset="0"/>
              </a:rPr>
              <a:t>Ìè</a:t>
            </a:r>
            <a:r>
              <a:rPr lang="en-US" dirty="0" smtClean="0">
                <a:latin typeface="Chanakya" pitchFamily="2" charset="0"/>
              </a:rPr>
              <a:t> </a:t>
            </a:r>
            <a:r>
              <a:rPr lang="en-US" dirty="0" err="1" smtClean="0">
                <a:latin typeface="Chanakya" pitchFamily="2" charset="0"/>
              </a:rPr>
              <a:t>Íè</a:t>
            </a:r>
            <a:r>
              <a:rPr lang="en-US" dirty="0" smtClean="0">
                <a:latin typeface="Chanakya" pitchFamily="2" charset="0"/>
              </a:rPr>
              <a:t> Ð</a:t>
            </a:r>
          </a:p>
          <a:p>
            <a:pPr algn="just"/>
            <a:endParaRPr lang="en-US" dirty="0" smtClean="0">
              <a:latin typeface="Chanakya" pitchFamily="2" charset="0"/>
            </a:endParaRPr>
          </a:p>
          <a:p>
            <a:pPr algn="just">
              <a:buNone/>
            </a:pPr>
            <a:endParaRPr lang="en-US" dirty="0" smtClean="0">
              <a:latin typeface="Chanakya" pitchFamily="2" charset="0"/>
            </a:endParaRPr>
          </a:p>
          <a:p>
            <a:pPr algn="just">
              <a:buNone/>
            </a:pPr>
            <a:endParaRPr lang="en-US" dirty="0" smtClean="0">
              <a:latin typeface="Chanakya" pitchFamily="2" charset="0"/>
            </a:endParaRPr>
          </a:p>
          <a:p>
            <a:pPr algn="just">
              <a:buNone/>
            </a:pPr>
            <a:endParaRPr lang="en-US" dirty="0" smtClean="0">
              <a:latin typeface="Chanakya" pitchFamily="2" charset="0"/>
            </a:endParaRPr>
          </a:p>
          <a:p>
            <a:pPr algn="just">
              <a:buNone/>
            </a:pPr>
            <a:endParaRPr lang="en-US" dirty="0" smtClean="0">
              <a:latin typeface="Chanakya" pitchFamily="2" charset="0"/>
            </a:endParaRPr>
          </a:p>
          <a:p>
            <a:pPr algn="just">
              <a:buNone/>
            </a:pPr>
            <a:endParaRPr lang="en-US" dirty="0" smtClean="0">
              <a:latin typeface="Chanakya" pitchFamily="2" charset="0"/>
            </a:endParaRPr>
          </a:p>
          <a:p>
            <a:pPr algn="just">
              <a:buNone/>
            </a:pPr>
            <a:endParaRPr lang="en-US" dirty="0">
              <a:latin typeface="Chanakya" pitchFamily="2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6172200" cy="6537502"/>
          </a:xfr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47500" lnSpcReduction="20000"/>
          </a:bodyPr>
          <a:lstStyle/>
          <a:p>
            <a:pPr algn="just">
              <a:buNone/>
            </a:pPr>
            <a:r>
              <a:rPr lang="en-US" sz="4200" dirty="0" smtClean="0">
                <a:latin typeface="Chanakya" pitchFamily="2" charset="0"/>
              </a:rPr>
              <a:t>     ·¤</a:t>
            </a:r>
            <a:r>
              <a:rPr lang="en-US" sz="4200" dirty="0" err="1" smtClean="0">
                <a:latin typeface="Chanakya" pitchFamily="2" charset="0"/>
              </a:rPr>
              <a:t>Öè</a:t>
            </a:r>
            <a:r>
              <a:rPr lang="en-US" sz="4200" dirty="0" smtClean="0">
                <a:latin typeface="Chanakya" pitchFamily="2" charset="0"/>
              </a:rPr>
              <a:t>-·¤</a:t>
            </a:r>
            <a:r>
              <a:rPr lang="en-US" sz="4200" dirty="0" err="1" smtClean="0">
                <a:latin typeface="Chanakya" pitchFamily="2" charset="0"/>
              </a:rPr>
              <a:t>Öè</a:t>
            </a:r>
            <a:r>
              <a:rPr lang="en-US" sz="4200" dirty="0" smtClean="0">
                <a:latin typeface="Chanakya" pitchFamily="2" charset="0"/>
              </a:rPr>
              <a:t> °</a:t>
            </a:r>
            <a:r>
              <a:rPr lang="en-US" sz="4200" dirty="0" err="1" smtClean="0">
                <a:latin typeface="Chanakya" pitchFamily="2" charset="0"/>
              </a:rPr>
              <a:t>ðâæ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Ü»Ìæ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</a:t>
            </a:r>
            <a:r>
              <a:rPr lang="en-US" sz="4200" dirty="0" smtClean="0">
                <a:latin typeface="Chanakya" pitchFamily="2" charset="0"/>
              </a:rPr>
              <a:t> ×</a:t>
            </a:r>
            <a:r>
              <a:rPr lang="en-US" sz="4200" dirty="0" err="1" smtClean="0">
                <a:latin typeface="Chanakya" pitchFamily="2" charset="0"/>
              </a:rPr>
              <a:t>æÙô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Ï×üçÙÚUÂðÿæ</a:t>
            </a:r>
            <a:r>
              <a:rPr lang="en-US" sz="4200" dirty="0" smtClean="0">
                <a:latin typeface="Chanakya" pitchFamily="2" charset="0"/>
              </a:rPr>
              <a:t> ¥</a:t>
            </a:r>
            <a:r>
              <a:rPr lang="en-US" sz="4200" dirty="0" err="1" smtClean="0">
                <a:latin typeface="Chanakya" pitchFamily="2" charset="0"/>
              </a:rPr>
              <a:t>õÚU</a:t>
            </a:r>
            <a:r>
              <a:rPr lang="en-US" sz="4200" dirty="0" smtClean="0">
                <a:latin typeface="Chanakya" pitchFamily="2" charset="0"/>
              </a:rPr>
              <a:t> âæÂý¼æçØ·¤</a:t>
            </a:r>
            <a:r>
              <a:rPr lang="en-US" sz="4200" dirty="0" err="1" smtClean="0">
                <a:latin typeface="Chanakya" pitchFamily="2" charset="0"/>
              </a:rPr>
              <a:t>Ìæ</a:t>
            </a:r>
            <a:r>
              <a:rPr lang="en-US" sz="4200" dirty="0" smtClean="0">
                <a:latin typeface="Chanakya" pitchFamily="2" charset="0"/>
              </a:rPr>
              <a:t> ·ð¤ </a:t>
            </a:r>
            <a:r>
              <a:rPr lang="en-US" sz="4200" dirty="0" err="1" smtClean="0">
                <a:latin typeface="Chanakya" pitchFamily="2" charset="0"/>
              </a:rPr>
              <a:t>Õè</a:t>
            </a:r>
            <a:r>
              <a:rPr lang="en-US" sz="4200" dirty="0" smtClean="0">
                <a:latin typeface="Chanakya" pitchFamily="2" charset="0"/>
              </a:rPr>
              <a:t>¿ </a:t>
            </a:r>
            <a:r>
              <a:rPr lang="en-US" sz="4200" dirty="0" err="1" smtClean="0">
                <a:latin typeface="Chanakya" pitchFamily="2" charset="0"/>
              </a:rPr>
              <a:t>àææç‹ÌÂê‡æü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âãU</a:t>
            </a:r>
            <a:r>
              <a:rPr lang="en-US" sz="4200" dirty="0" smtClean="0">
                <a:latin typeface="Chanakya" pitchFamily="2" charset="0"/>
              </a:rPr>
              <a:t> ¥</a:t>
            </a:r>
            <a:r>
              <a:rPr lang="en-US" sz="4200" dirty="0" err="1" smtClean="0">
                <a:latin typeface="Chanakya" pitchFamily="2" charset="0"/>
              </a:rPr>
              <a:t>çSÌˆß</a:t>
            </a:r>
            <a:r>
              <a:rPr lang="en-US" sz="4200" dirty="0" smtClean="0">
                <a:latin typeface="Chanakya" pitchFamily="2" charset="0"/>
              </a:rPr>
              <a:t> ·¤</a:t>
            </a:r>
            <a:r>
              <a:rPr lang="en-US" sz="4200" dirty="0" err="1" smtClean="0">
                <a:latin typeface="Chanakya" pitchFamily="2" charset="0"/>
              </a:rPr>
              <a:t>æØ</a:t>
            </a:r>
            <a:r>
              <a:rPr lang="en-US" sz="4200" dirty="0" smtClean="0">
                <a:latin typeface="Chanakya" pitchFamily="2" charset="0"/>
              </a:rPr>
              <a:t>× </a:t>
            </a:r>
            <a:r>
              <a:rPr lang="en-US" sz="4200" dirty="0" err="1" smtClean="0">
                <a:latin typeface="Chanakya" pitchFamily="2" charset="0"/>
              </a:rPr>
              <a:t>ãUô</a:t>
            </a:r>
            <a:r>
              <a:rPr lang="en-US" sz="4200" dirty="0" smtClean="0">
                <a:latin typeface="Chanakya" pitchFamily="2" charset="0"/>
              </a:rPr>
              <a:t> »</a:t>
            </a:r>
            <a:r>
              <a:rPr lang="en-US" sz="4200" dirty="0" err="1" smtClean="0">
                <a:latin typeface="Chanakya" pitchFamily="2" charset="0"/>
              </a:rPr>
              <a:t>Øæ</a:t>
            </a:r>
            <a:r>
              <a:rPr lang="en-US" sz="4200" dirty="0" smtClean="0">
                <a:latin typeface="Chanakya" pitchFamily="2" charset="0"/>
              </a:rPr>
              <a:t> Ð âæÂý¼æçØ·¤ </a:t>
            </a:r>
            <a:r>
              <a:rPr lang="en-US" sz="4200" dirty="0" err="1" smtClean="0">
                <a:latin typeface="Chanakya" pitchFamily="2" charset="0"/>
              </a:rPr>
              <a:t>Ìæ</a:t>
            </a:r>
            <a:r>
              <a:rPr lang="en-US" sz="4200" dirty="0" smtClean="0">
                <a:latin typeface="Chanakya" pitchFamily="2" charset="0"/>
              </a:rPr>
              <a:t>·¤</a:t>
            </a:r>
            <a:r>
              <a:rPr lang="en-US" sz="4200" dirty="0" err="1" smtClean="0">
                <a:latin typeface="Chanakya" pitchFamily="2" charset="0"/>
              </a:rPr>
              <a:t>Ìð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ÌôÇ¸U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È¤ôÇ¸U</a:t>
            </a:r>
            <a:r>
              <a:rPr lang="en-US" sz="4200" dirty="0" smtClean="0">
                <a:latin typeface="Chanakya" pitchFamily="2" charset="0"/>
              </a:rPr>
              <a:t> ¼¢»ð ¥</a:t>
            </a:r>
            <a:r>
              <a:rPr lang="en-US" sz="4200" dirty="0" err="1" smtClean="0">
                <a:latin typeface="Chanakya" pitchFamily="2" charset="0"/>
              </a:rPr>
              <a:t>õÚU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ãUˆØæ</a:t>
            </a:r>
            <a:r>
              <a:rPr lang="en-US" sz="4200" dirty="0" smtClean="0">
                <a:latin typeface="Chanakya" pitchFamily="2" charset="0"/>
              </a:rPr>
              <a:t> ·¤ÚU ¼ðÌè </a:t>
            </a:r>
            <a:r>
              <a:rPr lang="en-US" sz="4200" dirty="0" err="1" smtClean="0">
                <a:latin typeface="Chanakya" pitchFamily="2" charset="0"/>
              </a:rPr>
              <a:t>ãñU</a:t>
            </a:r>
            <a:r>
              <a:rPr lang="en-US" sz="4200" dirty="0" smtClean="0">
                <a:latin typeface="Chanakya" pitchFamily="2" charset="0"/>
              </a:rPr>
              <a:t> ¥</a:t>
            </a:r>
            <a:r>
              <a:rPr lang="en-US" sz="4200" dirty="0" err="1" smtClean="0">
                <a:latin typeface="Chanakya" pitchFamily="2" charset="0"/>
              </a:rPr>
              <a:t>õÚU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Ï×ü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çÙÚUÂðÿæ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Ìæ</a:t>
            </a:r>
            <a:r>
              <a:rPr lang="en-US" sz="4200" dirty="0" smtClean="0">
                <a:latin typeface="Chanakya" pitchFamily="2" charset="0"/>
              </a:rPr>
              <a:t>·¤</a:t>
            </a:r>
            <a:r>
              <a:rPr lang="en-US" sz="4200" dirty="0" err="1" smtClean="0">
                <a:latin typeface="Chanakya" pitchFamily="2" charset="0"/>
              </a:rPr>
              <a:t>Ìð</a:t>
            </a:r>
            <a:r>
              <a:rPr lang="en-US" sz="4200" dirty="0" smtClean="0">
                <a:latin typeface="Chanakya" pitchFamily="2" charset="0"/>
              </a:rPr>
              <a:t>´ ©</a:t>
            </a:r>
            <a:r>
              <a:rPr lang="en-US" sz="4200" dirty="0" err="1" smtClean="0">
                <a:latin typeface="Chanakya" pitchFamily="2" charset="0"/>
              </a:rPr>
              <a:t>Uâ</a:t>
            </a:r>
            <a:r>
              <a:rPr lang="en-US" sz="4200" dirty="0" smtClean="0">
                <a:latin typeface="Chanakya" pitchFamily="2" charset="0"/>
              </a:rPr>
              <a:t> ÂÚU </a:t>
            </a:r>
            <a:r>
              <a:rPr lang="en-US" sz="4200" dirty="0" err="1" smtClean="0">
                <a:latin typeface="Chanakya" pitchFamily="2" charset="0"/>
              </a:rPr>
              <a:t>çßÚUôÏ</a:t>
            </a:r>
            <a:r>
              <a:rPr lang="en-US" sz="4200" dirty="0" smtClean="0">
                <a:latin typeface="Chanakya" pitchFamily="2" charset="0"/>
              </a:rPr>
              <a:t> Âý¼àæüÙ ·¤ÚU ¼ðÌè </a:t>
            </a:r>
            <a:r>
              <a:rPr lang="en-US" sz="4200" dirty="0" err="1" smtClean="0">
                <a:latin typeface="Chanakya" pitchFamily="2" charset="0"/>
              </a:rPr>
              <a:t>ãñUÐ</a:t>
            </a:r>
            <a:r>
              <a:rPr lang="en-US" sz="4200" dirty="0" smtClean="0">
                <a:latin typeface="Chanakya" pitchFamily="2" charset="0"/>
              </a:rPr>
              <a:t> ¼ôÙô´ ·ð¤ </a:t>
            </a:r>
            <a:r>
              <a:rPr lang="en-US" sz="4200" dirty="0" err="1" smtClean="0">
                <a:latin typeface="Chanakya" pitchFamily="2" charset="0"/>
              </a:rPr>
              <a:t>Õè</a:t>
            </a:r>
            <a:r>
              <a:rPr lang="en-US" sz="4200" dirty="0" smtClean="0">
                <a:latin typeface="Chanakya" pitchFamily="2" charset="0"/>
              </a:rPr>
              <a:t>¿ ·¤</a:t>
            </a:r>
            <a:r>
              <a:rPr lang="en-US" sz="4200" dirty="0" err="1" smtClean="0">
                <a:latin typeface="Chanakya" pitchFamily="2" charset="0"/>
              </a:rPr>
              <a:t>ô§ü</a:t>
            </a:r>
            <a:r>
              <a:rPr lang="en-US" sz="4200" dirty="0" smtClean="0">
                <a:latin typeface="Chanakya" pitchFamily="2" charset="0"/>
              </a:rPr>
              <a:t> °</a:t>
            </a:r>
            <a:r>
              <a:rPr lang="en-US" sz="4200" dirty="0" err="1" smtClean="0">
                <a:latin typeface="Chanakya" pitchFamily="2" charset="0"/>
              </a:rPr>
              <a:t>ðâæ</a:t>
            </a:r>
            <a:r>
              <a:rPr lang="en-US" sz="4200" dirty="0" smtClean="0">
                <a:latin typeface="Chanakya" pitchFamily="2" charset="0"/>
              </a:rPr>
              <a:t> ÅU·¤</a:t>
            </a:r>
            <a:r>
              <a:rPr lang="en-US" sz="4200" dirty="0" err="1" smtClean="0">
                <a:latin typeface="Chanakya" pitchFamily="2" charset="0"/>
              </a:rPr>
              <a:t>ÚUæß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ÙãUè</a:t>
            </a:r>
            <a:r>
              <a:rPr lang="en-US" sz="4200" dirty="0" smtClean="0">
                <a:latin typeface="Chanakya" pitchFamily="2" charset="0"/>
              </a:rPr>
              <a:t>´ </a:t>
            </a:r>
            <a:r>
              <a:rPr lang="en-US" sz="4200" dirty="0" err="1" smtClean="0">
                <a:latin typeface="Chanakya" pitchFamily="2" charset="0"/>
              </a:rPr>
              <a:t>ãUô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ÚUãUæ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çÁââð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ÁÙÌæ¢ç˜æ</a:t>
            </a:r>
            <a:r>
              <a:rPr lang="en-US" sz="4200" dirty="0" smtClean="0">
                <a:latin typeface="Chanakya" pitchFamily="2" charset="0"/>
              </a:rPr>
              <a:t>·¤ ¼êÚUè </a:t>
            </a:r>
            <a:r>
              <a:rPr lang="en-US" sz="4200" dirty="0" err="1" smtClean="0">
                <a:latin typeface="Chanakya" pitchFamily="2" charset="0"/>
              </a:rPr>
              <a:t>ÕÉ¸ðU</a:t>
            </a:r>
            <a:r>
              <a:rPr lang="en-US" sz="4200" dirty="0" smtClean="0">
                <a:latin typeface="Chanakya" pitchFamily="2" charset="0"/>
              </a:rPr>
              <a:t> Ð </a:t>
            </a:r>
            <a:r>
              <a:rPr lang="en-US" sz="4200" dirty="0" err="1" smtClean="0">
                <a:latin typeface="Chanakya" pitchFamily="2" charset="0"/>
              </a:rPr>
              <a:t>Ï×üçÙÚUÂðÿæ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Ìæ</a:t>
            </a:r>
            <a:r>
              <a:rPr lang="en-US" sz="4200" dirty="0" smtClean="0">
                <a:latin typeface="Chanakya" pitchFamily="2" charset="0"/>
              </a:rPr>
              <a:t>·¤</a:t>
            </a:r>
            <a:r>
              <a:rPr lang="en-US" sz="4200" dirty="0" err="1" smtClean="0">
                <a:latin typeface="Chanakya" pitchFamily="2" charset="0"/>
              </a:rPr>
              <a:t>Ìð</a:t>
            </a:r>
            <a:r>
              <a:rPr lang="en-US" sz="4200" dirty="0" smtClean="0">
                <a:latin typeface="Chanakya" pitchFamily="2" charset="0"/>
              </a:rPr>
              <a:t>´ Ù ·</a:t>
            </a:r>
            <a:r>
              <a:rPr lang="en-US" sz="4200" dirty="0" err="1" smtClean="0">
                <a:latin typeface="Chanakya" pitchFamily="2" charset="0"/>
              </a:rPr>
              <a:t>ð¤ßÜ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âéÚUÿææ</a:t>
            </a:r>
            <a:r>
              <a:rPr lang="en-US" sz="4200" dirty="0" smtClean="0">
                <a:latin typeface="Chanakya" pitchFamily="2" charset="0"/>
              </a:rPr>
              <a:t>ˆ×·¤ </a:t>
            </a:r>
            <a:r>
              <a:rPr lang="en-US" sz="4200" dirty="0" err="1" smtClean="0">
                <a:latin typeface="Chanakya" pitchFamily="2" charset="0"/>
              </a:rPr>
              <a:t>ÌÚUè·ð</a:t>
            </a:r>
            <a:r>
              <a:rPr lang="en-US" sz="4200" dirty="0" smtClean="0">
                <a:latin typeface="Chanakya" pitchFamily="2" charset="0"/>
              </a:rPr>
              <a:t>¤ ¥</a:t>
            </a:r>
            <a:r>
              <a:rPr lang="en-US" sz="4200" dirty="0" err="1" smtClean="0">
                <a:latin typeface="Chanakya" pitchFamily="2" charset="0"/>
              </a:rPr>
              <a:t>ÂÙæ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ÚUãUè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ÕçË</a:t>
            </a:r>
            <a:r>
              <a:rPr lang="en-US" sz="4200" dirty="0" smtClean="0">
                <a:latin typeface="Chanakya" pitchFamily="2" charset="0"/>
              </a:rPr>
              <a:t>·¤ ·¤</a:t>
            </a:r>
            <a:r>
              <a:rPr lang="en-US" sz="4200" dirty="0" err="1" smtClean="0">
                <a:latin typeface="Chanakya" pitchFamily="2" charset="0"/>
              </a:rPr>
              <a:t>Öè</a:t>
            </a:r>
            <a:r>
              <a:rPr lang="en-US" sz="4200" dirty="0" smtClean="0">
                <a:latin typeface="Chanakya" pitchFamily="2" charset="0"/>
              </a:rPr>
              <a:t>-·¤</a:t>
            </a:r>
            <a:r>
              <a:rPr lang="en-US" sz="4200" dirty="0" err="1" smtClean="0">
                <a:latin typeface="Chanakya" pitchFamily="2" charset="0"/>
              </a:rPr>
              <a:t>Öè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Ü»Ìæ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Áñâð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ãU×æÚÔU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Âæâ</a:t>
            </a:r>
            <a:r>
              <a:rPr lang="en-US" sz="4200" dirty="0" smtClean="0">
                <a:latin typeface="Chanakya" pitchFamily="2" charset="0"/>
              </a:rPr>
              <a:t> °·¤ </a:t>
            </a:r>
            <a:r>
              <a:rPr lang="en-US" sz="4200" dirty="0" err="1" smtClean="0">
                <a:latin typeface="Chanakya" pitchFamily="2" charset="0"/>
              </a:rPr>
              <a:t>SßÌ</a:t>
            </a:r>
            <a:r>
              <a:rPr lang="en-US" sz="4200" dirty="0" smtClean="0">
                <a:latin typeface="Chanakya" pitchFamily="2" charset="0"/>
              </a:rPr>
              <a:t>¢˜æ </a:t>
            </a:r>
            <a:r>
              <a:rPr lang="en-US" sz="4200" dirty="0" err="1" smtClean="0">
                <a:latin typeface="Chanakya" pitchFamily="2" charset="0"/>
              </a:rPr>
              <a:t>ÚU‡æÙèçÌ</a:t>
            </a:r>
            <a:r>
              <a:rPr lang="en-US" sz="4200" dirty="0" smtClean="0">
                <a:latin typeface="Chanakya" pitchFamily="2" charset="0"/>
              </a:rPr>
              <a:t> ·¤æ ¥</a:t>
            </a:r>
            <a:r>
              <a:rPr lang="en-US" sz="4200" dirty="0" err="1" smtClean="0">
                <a:latin typeface="Chanakya" pitchFamily="2" charset="0"/>
              </a:rPr>
              <a:t>Öæß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</a:t>
            </a:r>
            <a:r>
              <a:rPr lang="en-US" sz="4200" dirty="0" smtClean="0">
                <a:latin typeface="Chanakya" pitchFamily="2" charset="0"/>
              </a:rPr>
              <a:t> Ð </a:t>
            </a:r>
            <a:r>
              <a:rPr lang="en-US" sz="4200" dirty="0" err="1" smtClean="0">
                <a:latin typeface="Chanakya" pitchFamily="2" charset="0"/>
              </a:rPr>
              <a:t>ãU×æÚÔU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â×æÁ</a:t>
            </a:r>
            <a:r>
              <a:rPr lang="en-US" sz="4200" dirty="0" smtClean="0">
                <a:latin typeface="Chanakya" pitchFamily="2" charset="0"/>
              </a:rPr>
              <a:t> ×ð´ v} </a:t>
            </a:r>
            <a:r>
              <a:rPr lang="en-US" sz="4200" dirty="0" err="1" smtClean="0">
                <a:latin typeface="Chanakya" pitchFamily="2" charset="0"/>
              </a:rPr>
              <a:t>âæÜ</a:t>
            </a:r>
            <a:r>
              <a:rPr lang="en-US" sz="4200" dirty="0" smtClean="0">
                <a:latin typeface="Chanakya" pitchFamily="2" charset="0"/>
              </a:rPr>
              <a:t> ·¤è ©</a:t>
            </a:r>
            <a:r>
              <a:rPr lang="en-US" sz="4200" dirty="0" err="1" smtClean="0">
                <a:latin typeface="Chanakya" pitchFamily="2" charset="0"/>
              </a:rPr>
              <a:t>U×ý</a:t>
            </a:r>
            <a:r>
              <a:rPr lang="en-US" sz="4200" dirty="0" smtClean="0">
                <a:latin typeface="Chanakya" pitchFamily="2" charset="0"/>
              </a:rPr>
              <a:t> ×ð´ ×</a:t>
            </a:r>
            <a:r>
              <a:rPr lang="en-US" sz="4200" dirty="0" err="1" smtClean="0">
                <a:latin typeface="Chanakya" pitchFamily="2" charset="0"/>
              </a:rPr>
              <a:t>ÌæçÏ</a:t>
            </a:r>
            <a:r>
              <a:rPr lang="en-US" sz="4200" dirty="0" smtClean="0">
                <a:latin typeface="Chanakya" pitchFamily="2" charset="0"/>
              </a:rPr>
              <a:t>·¤</a:t>
            </a:r>
            <a:r>
              <a:rPr lang="en-US" sz="4200" dirty="0" err="1" smtClean="0">
                <a:latin typeface="Chanakya" pitchFamily="2" charset="0"/>
              </a:rPr>
              <a:t>æÚU</a:t>
            </a:r>
            <a:r>
              <a:rPr lang="en-US" sz="4200" dirty="0" smtClean="0">
                <a:latin typeface="Chanakya" pitchFamily="2" charset="0"/>
              </a:rPr>
              <a:t>  </a:t>
            </a:r>
            <a:r>
              <a:rPr lang="en-US" sz="4200" dirty="0" err="1" smtClean="0">
                <a:latin typeface="Chanakya" pitchFamily="2" charset="0"/>
              </a:rPr>
              <a:t>Øéßæ¥ô</a:t>
            </a:r>
            <a:r>
              <a:rPr lang="en-US" sz="4200" dirty="0" smtClean="0">
                <a:latin typeface="Chanakya" pitchFamily="2" charset="0"/>
              </a:rPr>
              <a:t>¢ ·¤ô </a:t>
            </a:r>
            <a:r>
              <a:rPr lang="en-US" sz="4200" dirty="0" err="1" smtClean="0">
                <a:latin typeface="Chanakya" pitchFamily="2" charset="0"/>
              </a:rPr>
              <a:t>ÂýæŒÌ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Üðç</a:t>
            </a:r>
            <a:r>
              <a:rPr lang="en-US" sz="4200" dirty="0" smtClean="0">
                <a:latin typeface="Chanakya" pitchFamily="2" charset="0"/>
              </a:rPr>
              <a:t>·¤Ù ¥</a:t>
            </a:r>
            <a:r>
              <a:rPr lang="en-US" sz="4200" dirty="0" err="1" smtClean="0">
                <a:latin typeface="Chanakya" pitchFamily="2" charset="0"/>
              </a:rPr>
              <a:t>ÂÙè</a:t>
            </a:r>
            <a:r>
              <a:rPr lang="en-US" sz="4200" dirty="0" smtClean="0">
                <a:latin typeface="Chanakya" pitchFamily="2" charset="0"/>
              </a:rPr>
              <a:t> ×</a:t>
            </a:r>
            <a:r>
              <a:rPr lang="en-US" sz="4200" dirty="0" err="1" smtClean="0">
                <a:latin typeface="Chanakya" pitchFamily="2" charset="0"/>
              </a:rPr>
              <a:t>Áèü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çßßæãU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â¢Õ¢Ï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ÕÙæÙð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ßæÜð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Øéßæ¥ô</a:t>
            </a:r>
            <a:r>
              <a:rPr lang="en-US" sz="4200" dirty="0" smtClean="0">
                <a:latin typeface="Chanakya" pitchFamily="2" charset="0"/>
              </a:rPr>
              <a:t>¢ ·¤è </a:t>
            </a:r>
            <a:r>
              <a:rPr lang="en-US" sz="4200" dirty="0" err="1" smtClean="0">
                <a:latin typeface="Chanakya" pitchFamily="2" charset="0"/>
              </a:rPr>
              <a:t>ãUˆØæ</a:t>
            </a:r>
            <a:r>
              <a:rPr lang="en-US" sz="4200" dirty="0" smtClean="0">
                <a:latin typeface="Chanakya" pitchFamily="2" charset="0"/>
              </a:rPr>
              <a:t> ·¤è </a:t>
            </a:r>
            <a:r>
              <a:rPr lang="en-US" sz="4200" dirty="0" err="1" smtClean="0">
                <a:latin typeface="Chanakya" pitchFamily="2" charset="0"/>
              </a:rPr>
              <a:t>Áæ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ÚUãUè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</a:t>
            </a:r>
            <a:r>
              <a:rPr lang="en-US" sz="4200" dirty="0" smtClean="0">
                <a:latin typeface="Chanakya" pitchFamily="2" charset="0"/>
              </a:rPr>
              <a:t> Ð ß·¤æØ¼æ Â¢¿</a:t>
            </a:r>
            <a:r>
              <a:rPr lang="en-US" sz="4200" dirty="0" err="1" smtClean="0">
                <a:latin typeface="Chanakya" pitchFamily="2" charset="0"/>
              </a:rPr>
              <a:t>æØÌô</a:t>
            </a:r>
            <a:r>
              <a:rPr lang="en-US" sz="4200" dirty="0" smtClean="0">
                <a:latin typeface="Chanakya" pitchFamily="2" charset="0"/>
              </a:rPr>
              <a:t>´ </a:t>
            </a:r>
            <a:r>
              <a:rPr lang="en-US" sz="4200" dirty="0" err="1" smtClean="0">
                <a:latin typeface="Chanakya" pitchFamily="2" charset="0"/>
              </a:rPr>
              <a:t>mæÚUæ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âæ×êçãU</a:t>
            </a:r>
            <a:r>
              <a:rPr lang="en-US" sz="4200" dirty="0" smtClean="0">
                <a:latin typeface="Chanakya" pitchFamily="2" charset="0"/>
              </a:rPr>
              <a:t>·¤ M¤Â </a:t>
            </a:r>
            <a:r>
              <a:rPr lang="en-US" sz="4200" dirty="0" err="1" smtClean="0">
                <a:latin typeface="Chanakya" pitchFamily="2" charset="0"/>
              </a:rPr>
              <a:t>âð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Èñ¤âÜð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Üð</a:t>
            </a:r>
            <a:r>
              <a:rPr lang="en-US" sz="4200" dirty="0" smtClean="0">
                <a:latin typeface="Chanakya" pitchFamily="2" charset="0"/>
              </a:rPr>
              <a:t>·¤ÚU </a:t>
            </a:r>
            <a:r>
              <a:rPr lang="en-US" sz="4200" dirty="0" err="1" smtClean="0">
                <a:latin typeface="Chanakya" pitchFamily="2" charset="0"/>
              </a:rPr>
              <a:t>ÂçÚUßæÚU</a:t>
            </a:r>
            <a:r>
              <a:rPr lang="en-US" sz="4200" dirty="0" smtClean="0">
                <a:latin typeface="Chanakya" pitchFamily="2" charset="0"/>
              </a:rPr>
              <a:t>, </a:t>
            </a:r>
            <a:r>
              <a:rPr lang="en-US" sz="4200" dirty="0" err="1" smtClean="0">
                <a:latin typeface="Chanakya" pitchFamily="2" charset="0"/>
              </a:rPr>
              <a:t>çàæÿæ‡æ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â¢SÍæÙô</a:t>
            </a:r>
            <a:r>
              <a:rPr lang="en-US" sz="4200" dirty="0" smtClean="0">
                <a:latin typeface="Chanakya" pitchFamily="2" charset="0"/>
              </a:rPr>
              <a:t>´, ¥</a:t>
            </a:r>
            <a:r>
              <a:rPr lang="en-US" sz="4200" dirty="0" err="1" smtClean="0">
                <a:latin typeface="Chanakya" pitchFamily="2" charset="0"/>
              </a:rPr>
              <a:t>SÂÌæÜô</a:t>
            </a:r>
            <a:r>
              <a:rPr lang="en-US" sz="4200" dirty="0" smtClean="0">
                <a:latin typeface="Chanakya" pitchFamily="2" charset="0"/>
              </a:rPr>
              <a:t>´, </a:t>
            </a:r>
            <a:r>
              <a:rPr lang="en-US" sz="4200" dirty="0" err="1" smtClean="0">
                <a:latin typeface="Chanakya" pitchFamily="2" charset="0"/>
              </a:rPr>
              <a:t>ÍæÙô</a:t>
            </a:r>
            <a:r>
              <a:rPr lang="en-US" sz="4200" dirty="0" smtClean="0">
                <a:latin typeface="Chanakya" pitchFamily="2" charset="0"/>
              </a:rPr>
              <a:t>¢ ¥æç¼ </a:t>
            </a:r>
            <a:r>
              <a:rPr lang="en-US" sz="4200" dirty="0" err="1" smtClean="0">
                <a:latin typeface="Chanakya" pitchFamily="2" charset="0"/>
              </a:rPr>
              <a:t>çÙÁè</a:t>
            </a:r>
            <a:r>
              <a:rPr lang="en-US" sz="4200" dirty="0" smtClean="0">
                <a:latin typeface="Chanakya" pitchFamily="2" charset="0"/>
              </a:rPr>
              <a:t> ¥</a:t>
            </a:r>
            <a:r>
              <a:rPr lang="en-US" sz="4200" dirty="0" err="1" smtClean="0">
                <a:latin typeface="Chanakya" pitchFamily="2" charset="0"/>
              </a:rPr>
              <a:t>õÚU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âæßüÁçÙ</a:t>
            </a:r>
            <a:r>
              <a:rPr lang="en-US" sz="4200" dirty="0" smtClean="0">
                <a:latin typeface="Chanakya" pitchFamily="2" charset="0"/>
              </a:rPr>
              <a:t>·¤ </a:t>
            </a:r>
            <a:r>
              <a:rPr lang="en-US" sz="4200" dirty="0" err="1" smtClean="0">
                <a:latin typeface="Chanakya" pitchFamily="2" charset="0"/>
              </a:rPr>
              <a:t>SÍæÙô</a:t>
            </a:r>
            <a:r>
              <a:rPr lang="en-US" sz="4200" dirty="0" smtClean="0">
                <a:latin typeface="Chanakya" pitchFamily="2" charset="0"/>
              </a:rPr>
              <a:t>¢ ÂÚU </a:t>
            </a:r>
            <a:r>
              <a:rPr lang="en-US" sz="4200" dirty="0" err="1" smtClean="0">
                <a:latin typeface="Chanakya" pitchFamily="2" charset="0"/>
              </a:rPr>
              <a:t>ÕÜæ</a:t>
            </a:r>
            <a:r>
              <a:rPr lang="en-US" sz="4200" dirty="0" smtClean="0">
                <a:latin typeface="Chanakya" pitchFamily="2" charset="0"/>
              </a:rPr>
              <a:t>ˆ·¤</a:t>
            </a:r>
            <a:r>
              <a:rPr lang="en-US" sz="4200" dirty="0" err="1" smtClean="0">
                <a:latin typeface="Chanakya" pitchFamily="2" charset="0"/>
              </a:rPr>
              <a:t>æÚU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ãUô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ÚUãðU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ãñ´UÐ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ÀUôÅUè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Õç“æØô</a:t>
            </a:r>
            <a:r>
              <a:rPr lang="en-US" sz="4200" dirty="0" smtClean="0">
                <a:latin typeface="Chanakya" pitchFamily="2" charset="0"/>
              </a:rPr>
              <a:t>´ ·ð¤ </a:t>
            </a:r>
            <a:r>
              <a:rPr lang="en-US" sz="4200" dirty="0" err="1" smtClean="0">
                <a:latin typeface="Chanakya" pitchFamily="2" charset="0"/>
              </a:rPr>
              <a:t>âæÍ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ÕÜæ</a:t>
            </a:r>
            <a:r>
              <a:rPr lang="en-US" sz="4200" dirty="0" smtClean="0">
                <a:latin typeface="Chanakya" pitchFamily="2" charset="0"/>
              </a:rPr>
              <a:t>ˆ·¤</a:t>
            </a:r>
            <a:r>
              <a:rPr lang="en-US" sz="4200" dirty="0" err="1" smtClean="0">
                <a:latin typeface="Chanakya" pitchFamily="2" charset="0"/>
              </a:rPr>
              <a:t>æÚU</a:t>
            </a:r>
            <a:r>
              <a:rPr lang="en-US" sz="4200" dirty="0" smtClean="0">
                <a:latin typeface="Chanakya" pitchFamily="2" charset="0"/>
              </a:rPr>
              <a:t> ·¤è </a:t>
            </a:r>
            <a:r>
              <a:rPr lang="en-US" sz="4200" dirty="0" err="1" smtClean="0">
                <a:latin typeface="Chanakya" pitchFamily="2" charset="0"/>
              </a:rPr>
              <a:t>ƒæÅUÙæ</a:t>
            </a:r>
            <a:r>
              <a:rPr lang="en-US" sz="4200" dirty="0" smtClean="0">
                <a:latin typeface="Chanakya" pitchFamily="2" charset="0"/>
              </a:rPr>
              <a:t>°¢ </a:t>
            </a:r>
            <a:r>
              <a:rPr lang="en-US" sz="4200" dirty="0" err="1" smtClean="0">
                <a:latin typeface="Chanakya" pitchFamily="2" charset="0"/>
              </a:rPr>
              <a:t>ÕãéUÌ</a:t>
            </a:r>
            <a:r>
              <a:rPr lang="en-US" sz="4200" dirty="0" smtClean="0">
                <a:latin typeface="Chanakya" pitchFamily="2" charset="0"/>
              </a:rPr>
              <a:t> ¥</a:t>
            </a:r>
            <a:r>
              <a:rPr lang="en-US" sz="4200" dirty="0" err="1" smtClean="0">
                <a:latin typeface="Chanakya" pitchFamily="2" charset="0"/>
              </a:rPr>
              <a:t>çÏ</a:t>
            </a:r>
            <a:r>
              <a:rPr lang="en-US" sz="4200" dirty="0" smtClean="0">
                <a:latin typeface="Chanakya" pitchFamily="2" charset="0"/>
              </a:rPr>
              <a:t>·¤ </a:t>
            </a:r>
            <a:r>
              <a:rPr lang="en-US" sz="4200" dirty="0" err="1" smtClean="0">
                <a:latin typeface="Chanakya" pitchFamily="2" charset="0"/>
              </a:rPr>
              <a:t>ãUô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ÚUãUè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</a:t>
            </a:r>
            <a:r>
              <a:rPr lang="en-US" sz="4200" dirty="0" smtClean="0">
                <a:latin typeface="Chanakya" pitchFamily="2" charset="0"/>
              </a:rPr>
              <a:t> Ð </a:t>
            </a:r>
            <a:r>
              <a:rPr lang="en-US" sz="4200" dirty="0" err="1" smtClean="0">
                <a:latin typeface="Chanakya" pitchFamily="2" charset="0"/>
              </a:rPr>
              <a:t>ÂçÚUßæÚUô</a:t>
            </a:r>
            <a:r>
              <a:rPr lang="en-US" sz="4200" dirty="0" smtClean="0">
                <a:latin typeface="Chanakya" pitchFamily="2" charset="0"/>
              </a:rPr>
              <a:t>´ ×ð´ ¥æˆ×</a:t>
            </a:r>
            <a:r>
              <a:rPr lang="en-US" sz="4200" dirty="0" err="1" smtClean="0">
                <a:latin typeface="Chanakya" pitchFamily="2" charset="0"/>
              </a:rPr>
              <a:t>èØ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ÁÙô</a:t>
            </a:r>
            <a:r>
              <a:rPr lang="en-US" sz="4200" dirty="0" smtClean="0">
                <a:latin typeface="Chanakya" pitchFamily="2" charset="0"/>
              </a:rPr>
              <a:t>´ </a:t>
            </a:r>
            <a:r>
              <a:rPr lang="en-US" sz="4200" dirty="0" err="1" smtClean="0">
                <a:latin typeface="Chanakya" pitchFamily="2" charset="0"/>
              </a:rPr>
              <a:t>mæÚUæ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çS˜æØô</a:t>
            </a:r>
            <a:r>
              <a:rPr lang="en-US" sz="4200" dirty="0" smtClean="0">
                <a:latin typeface="Chanakya" pitchFamily="2" charset="0"/>
              </a:rPr>
              <a:t>´ ·¤è </a:t>
            </a:r>
            <a:r>
              <a:rPr lang="en-US" sz="4200" dirty="0" err="1" smtClean="0">
                <a:latin typeface="Chanakya" pitchFamily="2" charset="0"/>
              </a:rPr>
              <a:t>ãˆØæ</a:t>
            </a:r>
            <a:r>
              <a:rPr lang="en-US" sz="4200" dirty="0" smtClean="0">
                <a:latin typeface="Chanakya" pitchFamily="2" charset="0"/>
              </a:rPr>
              <a:t> ·¤è </a:t>
            </a:r>
            <a:r>
              <a:rPr lang="en-US" sz="4200" dirty="0" err="1" smtClean="0">
                <a:latin typeface="Chanakya" pitchFamily="2" charset="0"/>
              </a:rPr>
              <a:t>Áæ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ÚUãUè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</a:t>
            </a:r>
            <a:r>
              <a:rPr lang="en-US" sz="4200" dirty="0" smtClean="0">
                <a:latin typeface="Chanakya" pitchFamily="2" charset="0"/>
              </a:rPr>
              <a:t> Ð ¥æˆ× </a:t>
            </a:r>
            <a:r>
              <a:rPr lang="en-US" sz="4200" dirty="0" err="1" smtClean="0">
                <a:latin typeface="Chanakya" pitchFamily="2" charset="0"/>
              </a:rPr>
              <a:t>ãUˆØæ¥ô</a:t>
            </a:r>
            <a:r>
              <a:rPr lang="en-US" sz="4200" dirty="0" smtClean="0">
                <a:latin typeface="Chanakya" pitchFamily="2" charset="0"/>
              </a:rPr>
              <a:t>¢ ÂÚU </a:t>
            </a:r>
            <a:r>
              <a:rPr lang="en-US" sz="4200" dirty="0" err="1" smtClean="0">
                <a:latin typeface="Chanakya" pitchFamily="2" charset="0"/>
              </a:rPr>
              <a:t>ÕÇ¸ðU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Âñ×æÙð</a:t>
            </a:r>
            <a:r>
              <a:rPr lang="en-US" sz="4200" dirty="0" smtClean="0">
                <a:latin typeface="Chanakya" pitchFamily="2" charset="0"/>
              </a:rPr>
              <a:t> ÂÚU </a:t>
            </a:r>
            <a:r>
              <a:rPr lang="en-US" sz="4200" dirty="0" err="1" smtClean="0">
                <a:latin typeface="Chanakya" pitchFamily="2" charset="0"/>
              </a:rPr>
              <a:t>ÕÉ¸UôˆÌÚUè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ãUô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ÚUãUè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çS˜æØô</a:t>
            </a:r>
            <a:r>
              <a:rPr lang="en-US" sz="4200" dirty="0" smtClean="0">
                <a:latin typeface="Chanakya" pitchFamily="2" charset="0"/>
              </a:rPr>
              <a:t>´ ·¤ô </a:t>
            </a:r>
            <a:r>
              <a:rPr lang="en-US" sz="4200" dirty="0" err="1" smtClean="0">
                <a:latin typeface="Chanakya" pitchFamily="2" charset="0"/>
              </a:rPr>
              <a:t>âæßüÁçÙ</a:t>
            </a:r>
            <a:r>
              <a:rPr lang="en-US" sz="4200" dirty="0" smtClean="0">
                <a:latin typeface="Chanakya" pitchFamily="2" charset="0"/>
              </a:rPr>
              <a:t>·¤ M¤Â </a:t>
            </a:r>
            <a:r>
              <a:rPr lang="en-US" sz="4200" dirty="0" err="1" smtClean="0">
                <a:latin typeface="Chanakya" pitchFamily="2" charset="0"/>
              </a:rPr>
              <a:t>âð</a:t>
            </a:r>
            <a:r>
              <a:rPr lang="en-US" sz="4200" dirty="0" smtClean="0">
                <a:latin typeface="Chanakya" pitchFamily="2" charset="0"/>
              </a:rPr>
              <a:t> ¥</a:t>
            </a:r>
            <a:r>
              <a:rPr lang="en-US" sz="4200" dirty="0" err="1" smtClean="0">
                <a:latin typeface="Chanakya" pitchFamily="2" charset="0"/>
              </a:rPr>
              <a:t>Â×æçÙÌ</a:t>
            </a:r>
            <a:r>
              <a:rPr lang="en-US" sz="4200" dirty="0" smtClean="0">
                <a:latin typeface="Chanakya" pitchFamily="2" charset="0"/>
              </a:rPr>
              <a:t> ·¤</a:t>
            </a:r>
            <a:r>
              <a:rPr lang="en-US" sz="4200" dirty="0" err="1" smtClean="0">
                <a:latin typeface="Chanakya" pitchFamily="2" charset="0"/>
              </a:rPr>
              <a:t>ÚUÙð</a:t>
            </a:r>
            <a:r>
              <a:rPr lang="en-US" sz="4200" dirty="0" smtClean="0">
                <a:latin typeface="Chanakya" pitchFamily="2" charset="0"/>
              </a:rPr>
              <a:t> ¥</a:t>
            </a:r>
            <a:r>
              <a:rPr lang="en-US" sz="4200" dirty="0" err="1" smtClean="0">
                <a:latin typeface="Chanakya" pitchFamily="2" charset="0"/>
              </a:rPr>
              <a:t>õÚU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ãUÚU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ÿæð˜æ</a:t>
            </a:r>
            <a:r>
              <a:rPr lang="en-US" sz="4200" dirty="0" smtClean="0">
                <a:latin typeface="Chanakya" pitchFamily="2" charset="0"/>
              </a:rPr>
              <a:t> ×ð´ ©</a:t>
            </a:r>
            <a:r>
              <a:rPr lang="en-US" sz="4200" dirty="0" err="1" smtClean="0">
                <a:latin typeface="Chanakya" pitchFamily="2" charset="0"/>
              </a:rPr>
              <a:t>UÙ·ð</a:t>
            </a:r>
            <a:r>
              <a:rPr lang="en-US" sz="4200" dirty="0" smtClean="0">
                <a:latin typeface="Chanakya" pitchFamily="2" charset="0"/>
              </a:rPr>
              <a:t>¤ </a:t>
            </a:r>
            <a:r>
              <a:rPr lang="en-US" sz="4200" dirty="0" err="1" smtClean="0">
                <a:latin typeface="Chanakya" pitchFamily="2" charset="0"/>
              </a:rPr>
              <a:t>ØõÙ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àæôá‡æ</a:t>
            </a:r>
            <a:r>
              <a:rPr lang="en-US" sz="4200" dirty="0" smtClean="0">
                <a:latin typeface="Chanakya" pitchFamily="2" charset="0"/>
              </a:rPr>
              <a:t> ·¤è ·¤</a:t>
            </a:r>
            <a:r>
              <a:rPr lang="en-US" sz="4200" dirty="0" err="1" smtClean="0">
                <a:latin typeface="Chanakya" pitchFamily="2" charset="0"/>
              </a:rPr>
              <a:t>ôçàæàæð</a:t>
            </a:r>
            <a:r>
              <a:rPr lang="en-US" sz="4200" dirty="0" smtClean="0">
                <a:latin typeface="Chanakya" pitchFamily="2" charset="0"/>
              </a:rPr>
              <a:t>´ ×</a:t>
            </a:r>
            <a:r>
              <a:rPr lang="en-US" sz="4200" dirty="0" err="1" smtClean="0">
                <a:latin typeface="Chanakya" pitchFamily="2" charset="0"/>
              </a:rPr>
              <a:t>ãUæ×æÚUè</a:t>
            </a:r>
            <a:r>
              <a:rPr lang="en-US" sz="4200" dirty="0" smtClean="0">
                <a:latin typeface="Chanakya" pitchFamily="2" charset="0"/>
              </a:rPr>
              <a:t> ·¤è </a:t>
            </a:r>
            <a:r>
              <a:rPr lang="en-US" sz="4200" dirty="0" err="1" smtClean="0">
                <a:latin typeface="Chanakya" pitchFamily="2" charset="0"/>
              </a:rPr>
              <a:t>ÌÚãU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Èñ¤Ü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ÚUãUè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ãñUÐ</a:t>
            </a:r>
            <a:r>
              <a:rPr lang="en-US" sz="4200" dirty="0" smtClean="0">
                <a:latin typeface="Chanakya" pitchFamily="2" charset="0"/>
              </a:rPr>
              <a:t> ¥æÁæ¼è ·ð¤ Õæ¼ ·ð¤ </a:t>
            </a:r>
            <a:r>
              <a:rPr lang="en-US" sz="4200" dirty="0" err="1" smtClean="0">
                <a:latin typeface="Chanakya" pitchFamily="2" charset="0"/>
              </a:rPr>
              <a:t>ßáôZ</a:t>
            </a:r>
            <a:r>
              <a:rPr lang="en-US" sz="4200" dirty="0" smtClean="0">
                <a:latin typeface="Chanakya" pitchFamily="2" charset="0"/>
              </a:rPr>
              <a:t> ×ð´ ¥</a:t>
            </a:r>
            <a:r>
              <a:rPr lang="en-US" sz="4200" dirty="0" err="1" smtClean="0">
                <a:latin typeface="Chanakya" pitchFamily="2" charset="0"/>
              </a:rPr>
              <a:t>ËÂâ¢Ø</a:t>
            </a:r>
            <a:r>
              <a:rPr lang="en-US" sz="4200" dirty="0" smtClean="0">
                <a:latin typeface="Chanakya" pitchFamily="2" charset="0"/>
              </a:rPr>
              <a:t>·¤ô´ ¥æÕæç¼Øô¢ ·¤è </a:t>
            </a:r>
            <a:r>
              <a:rPr lang="en-US" sz="4200" dirty="0" err="1" smtClean="0">
                <a:latin typeface="Chanakya" pitchFamily="2" charset="0"/>
              </a:rPr>
              <a:t>â×SØæ</a:t>
            </a:r>
            <a:r>
              <a:rPr lang="en-US" sz="4200" dirty="0" smtClean="0">
                <a:latin typeface="Chanakya" pitchFamily="2" charset="0"/>
              </a:rPr>
              <a:t>°¢ </a:t>
            </a:r>
            <a:r>
              <a:rPr lang="en-US" sz="4200" dirty="0" err="1" smtClean="0">
                <a:latin typeface="Chanakya" pitchFamily="2" charset="0"/>
              </a:rPr>
              <a:t>ÂýçÌÚUôÏ</a:t>
            </a:r>
            <a:r>
              <a:rPr lang="en-US" sz="4200" dirty="0" smtClean="0">
                <a:latin typeface="Chanakya" pitchFamily="2" charset="0"/>
              </a:rPr>
              <a:t> ·¤è ×</a:t>
            </a:r>
            <a:r>
              <a:rPr lang="en-US" sz="4200" dirty="0" err="1" smtClean="0">
                <a:latin typeface="Chanakya" pitchFamily="2" charset="0"/>
              </a:rPr>
              <a:t>éØÏæÚUæ</a:t>
            </a:r>
            <a:r>
              <a:rPr lang="en-US" sz="4200" dirty="0" smtClean="0">
                <a:latin typeface="Chanakya" pitchFamily="2" charset="0"/>
              </a:rPr>
              <a:t> ×ð´ </a:t>
            </a:r>
            <a:r>
              <a:rPr lang="en-US" sz="4200" dirty="0" err="1" smtClean="0">
                <a:latin typeface="Chanakya" pitchFamily="2" charset="0"/>
              </a:rPr>
              <a:t>àææç×Ü</a:t>
            </a:r>
            <a:r>
              <a:rPr lang="en-US" sz="4200" dirty="0" smtClean="0">
                <a:latin typeface="Chanakya" pitchFamily="2" charset="0"/>
              </a:rPr>
              <a:t> ·¤è </a:t>
            </a:r>
            <a:r>
              <a:rPr lang="en-US" sz="4200" dirty="0" err="1" smtClean="0">
                <a:latin typeface="Chanakya" pitchFamily="2" charset="0"/>
              </a:rPr>
              <a:t>Áæ</a:t>
            </a:r>
            <a:r>
              <a:rPr lang="en-US" sz="4200" dirty="0" smtClean="0">
                <a:latin typeface="Chanakya" pitchFamily="2" charset="0"/>
              </a:rPr>
              <a:t> â·¤è ¥</a:t>
            </a:r>
            <a:r>
              <a:rPr lang="en-US" sz="4200" dirty="0" err="1" smtClean="0">
                <a:latin typeface="Chanakya" pitchFamily="2" charset="0"/>
              </a:rPr>
              <a:t>õÚU</a:t>
            </a:r>
            <a:r>
              <a:rPr lang="en-US" sz="4200" dirty="0" smtClean="0">
                <a:latin typeface="Chanakya" pitchFamily="2" charset="0"/>
              </a:rPr>
              <a:t> Ù ©</a:t>
            </a:r>
            <a:r>
              <a:rPr lang="en-US" sz="4200" dirty="0" err="1" smtClean="0">
                <a:latin typeface="Chanakya" pitchFamily="2" charset="0"/>
              </a:rPr>
              <a:t>U‹ãð´U</a:t>
            </a:r>
            <a:r>
              <a:rPr lang="en-US" sz="4200" dirty="0" smtClean="0">
                <a:latin typeface="Chanakya" pitchFamily="2" charset="0"/>
              </a:rPr>
              <a:t> ·¤</a:t>
            </a:r>
            <a:r>
              <a:rPr lang="en-US" sz="4200" dirty="0" err="1" smtClean="0">
                <a:latin typeface="Chanakya" pitchFamily="2" charset="0"/>
              </a:rPr>
              <a:t>ô§ü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SßSÍ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âæ×æçÁ</a:t>
            </a:r>
            <a:r>
              <a:rPr lang="en-US" sz="4200" dirty="0" smtClean="0">
                <a:latin typeface="Chanakya" pitchFamily="2" charset="0"/>
              </a:rPr>
              <a:t>·¤ </a:t>
            </a:r>
            <a:r>
              <a:rPr lang="en-US" sz="4200" dirty="0" err="1" smtClean="0">
                <a:latin typeface="Chanakya" pitchFamily="2" charset="0"/>
              </a:rPr>
              <a:t>Öêç</a:t>
            </a:r>
            <a:r>
              <a:rPr lang="en-US" sz="4200" dirty="0" smtClean="0">
                <a:latin typeface="Chanakya" pitchFamily="2" charset="0"/>
              </a:rPr>
              <a:t>×·¤æ </a:t>
            </a:r>
            <a:r>
              <a:rPr lang="en-US" sz="4200" dirty="0" err="1" smtClean="0">
                <a:latin typeface="Chanakya" pitchFamily="2" charset="0"/>
              </a:rPr>
              <a:t>çÙÖæÙð</a:t>
            </a:r>
            <a:r>
              <a:rPr lang="en-US" sz="4200" dirty="0" smtClean="0">
                <a:latin typeface="Chanakya" pitchFamily="2" charset="0"/>
              </a:rPr>
              <a:t> ·¤æ </a:t>
            </a:r>
            <a:r>
              <a:rPr lang="en-US" sz="4200" dirty="0" err="1" smtClean="0">
                <a:latin typeface="Chanakya" pitchFamily="2" charset="0"/>
              </a:rPr>
              <a:t>âæ×êçãU</a:t>
            </a:r>
            <a:r>
              <a:rPr lang="en-US" sz="4200" dirty="0" smtClean="0">
                <a:latin typeface="Chanakya" pitchFamily="2" charset="0"/>
              </a:rPr>
              <a:t>·¤ ¥</a:t>
            </a:r>
            <a:r>
              <a:rPr lang="en-US" sz="4200" dirty="0" err="1" smtClean="0">
                <a:latin typeface="Chanakya" pitchFamily="2" charset="0"/>
              </a:rPr>
              <a:t>ßâÚU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ÂýæŒÌ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ãUô</a:t>
            </a:r>
            <a:r>
              <a:rPr lang="en-US" sz="4200" dirty="0" smtClean="0">
                <a:latin typeface="Chanakya" pitchFamily="2" charset="0"/>
              </a:rPr>
              <a:t> â·¤æ Ð ©</a:t>
            </a:r>
            <a:r>
              <a:rPr lang="en-US" sz="4200" dirty="0" err="1" smtClean="0">
                <a:latin typeface="Chanakya" pitchFamily="2" charset="0"/>
              </a:rPr>
              <a:t>UÙ·ð</a:t>
            </a:r>
            <a:r>
              <a:rPr lang="en-US" sz="4200" dirty="0" smtClean="0">
                <a:latin typeface="Chanakya" pitchFamily="2" charset="0"/>
              </a:rPr>
              <a:t>¤ </a:t>
            </a:r>
            <a:r>
              <a:rPr lang="en-US" sz="4200" dirty="0" err="1" smtClean="0">
                <a:latin typeface="Chanakya" pitchFamily="2" charset="0"/>
              </a:rPr>
              <a:t>ÙðÌæ</a:t>
            </a:r>
            <a:r>
              <a:rPr lang="en-US" sz="4200" dirty="0" smtClean="0">
                <a:latin typeface="Chanakya" pitchFamily="2" charset="0"/>
              </a:rPr>
              <a:t> §â ¥</a:t>
            </a:r>
            <a:r>
              <a:rPr lang="en-US" sz="4200" dirty="0" err="1" smtClean="0">
                <a:latin typeface="Chanakya" pitchFamily="2" charset="0"/>
              </a:rPr>
              <a:t>ßâÚU</a:t>
            </a:r>
            <a:r>
              <a:rPr lang="en-US" sz="4200" dirty="0" smtClean="0">
                <a:latin typeface="Chanakya" pitchFamily="2" charset="0"/>
              </a:rPr>
              <a:t> ÂÚU </a:t>
            </a:r>
            <a:r>
              <a:rPr lang="en-US" sz="4200" dirty="0" err="1" smtClean="0">
                <a:latin typeface="Chanakya" pitchFamily="2" charset="0"/>
              </a:rPr>
              <a:t>ÜæÖ</a:t>
            </a:r>
            <a:r>
              <a:rPr lang="en-US" sz="4200" dirty="0" smtClean="0">
                <a:latin typeface="Chanakya" pitchFamily="2" charset="0"/>
              </a:rPr>
              <a:t> ©</a:t>
            </a:r>
            <a:r>
              <a:rPr lang="en-US" sz="4200" dirty="0" err="1" smtClean="0">
                <a:latin typeface="Chanakya" pitchFamily="2" charset="0"/>
              </a:rPr>
              <a:t>UÆUæ</a:t>
            </a:r>
            <a:r>
              <a:rPr lang="en-US" sz="4200" dirty="0" smtClean="0">
                <a:latin typeface="Chanakya" pitchFamily="2" charset="0"/>
              </a:rPr>
              <a:t>·¤ÚU ¥ßâÚUßæ¼è </a:t>
            </a:r>
            <a:r>
              <a:rPr lang="en-US" sz="4200" dirty="0" err="1" smtClean="0">
                <a:latin typeface="Chanakya" pitchFamily="2" charset="0"/>
              </a:rPr>
              <a:t>ÚUæÁÙèçÌ</a:t>
            </a:r>
            <a:r>
              <a:rPr lang="en-US" sz="4200" dirty="0" smtClean="0">
                <a:latin typeface="Chanakya" pitchFamily="2" charset="0"/>
              </a:rPr>
              <a:t> ·ð¤ </a:t>
            </a:r>
            <a:r>
              <a:rPr lang="en-US" sz="4200" dirty="0" err="1" smtClean="0">
                <a:latin typeface="Chanakya" pitchFamily="2" charset="0"/>
              </a:rPr>
              <a:t>çÂÀUÜ</a:t>
            </a:r>
            <a:r>
              <a:rPr lang="en-US" sz="4200" dirty="0" smtClean="0">
                <a:latin typeface="Chanakya" pitchFamily="2" charset="0"/>
              </a:rPr>
              <a:t>‚»ê </a:t>
            </a:r>
            <a:r>
              <a:rPr lang="en-US" sz="4200" dirty="0" err="1" smtClean="0">
                <a:latin typeface="Chanakya" pitchFamily="2" charset="0"/>
              </a:rPr>
              <a:t>ÕÙð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ÚUãðU</a:t>
            </a:r>
            <a:r>
              <a:rPr lang="en-US" sz="4200" dirty="0" smtClean="0">
                <a:latin typeface="Chanakya" pitchFamily="2" charset="0"/>
              </a:rPr>
              <a:t> Ð ÁÕ Ì·¤ </a:t>
            </a:r>
            <a:r>
              <a:rPr lang="en-US" sz="4200" dirty="0" err="1" smtClean="0">
                <a:latin typeface="Chanakya" pitchFamily="2" charset="0"/>
              </a:rPr>
              <a:t>çÜ</a:t>
            </a:r>
            <a:r>
              <a:rPr lang="en-US" sz="4200" dirty="0" smtClean="0">
                <a:latin typeface="Chanakya" pitchFamily="2" charset="0"/>
              </a:rPr>
              <a:t>¢» Öð¼ ·ð¤ ç¹ÜæÈ¤ ¿</a:t>
            </a:r>
            <a:r>
              <a:rPr lang="en-US" sz="4200" dirty="0" err="1" smtClean="0">
                <a:latin typeface="Chanakya" pitchFamily="2" charset="0"/>
              </a:rPr>
              <a:t>ÜÌð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â¢ƒæáôZ</a:t>
            </a:r>
            <a:r>
              <a:rPr lang="en-US" sz="4200" dirty="0" smtClean="0">
                <a:latin typeface="Chanakya" pitchFamily="2" charset="0"/>
              </a:rPr>
              <a:t> ·¤ô ×</a:t>
            </a:r>
            <a:r>
              <a:rPr lang="en-US" sz="4200" dirty="0" err="1" smtClean="0">
                <a:latin typeface="Chanakya" pitchFamily="2" charset="0"/>
              </a:rPr>
              <a:t>çãUÜæ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ÂýàÙô</a:t>
            </a:r>
            <a:r>
              <a:rPr lang="en-US" sz="4200" dirty="0" smtClean="0">
                <a:latin typeface="Chanakya" pitchFamily="2" charset="0"/>
              </a:rPr>
              <a:t>´ ·ð¤ M¤Â ×ð´ ¼ð¹æ </a:t>
            </a:r>
            <a:r>
              <a:rPr lang="en-US" sz="4200" dirty="0" err="1" smtClean="0">
                <a:latin typeface="Chanakya" pitchFamily="2" charset="0"/>
              </a:rPr>
              <a:t>ÁæÌæ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ÚãðU»æ</a:t>
            </a:r>
            <a:r>
              <a:rPr lang="en-US" sz="4200" dirty="0" smtClean="0">
                <a:latin typeface="Chanakya" pitchFamily="2" charset="0"/>
              </a:rPr>
              <a:t> ¥</a:t>
            </a:r>
            <a:r>
              <a:rPr lang="en-US" sz="4200" dirty="0" err="1" smtClean="0">
                <a:latin typeface="Chanakya" pitchFamily="2" charset="0"/>
              </a:rPr>
              <a:t>õÚU</a:t>
            </a:r>
            <a:r>
              <a:rPr lang="en-US" sz="4200" dirty="0" smtClean="0">
                <a:latin typeface="Chanakya" pitchFamily="2" charset="0"/>
              </a:rPr>
              <a:t> ÁÕ Ì·¤ </a:t>
            </a:r>
            <a:r>
              <a:rPr lang="en-US" sz="4200" dirty="0" err="1" smtClean="0">
                <a:latin typeface="Chanakya" pitchFamily="2" charset="0"/>
              </a:rPr>
              <a:t>ØãU</a:t>
            </a:r>
            <a:r>
              <a:rPr lang="en-US" sz="4200" dirty="0" smtClean="0">
                <a:latin typeface="Chanakya" pitchFamily="2" charset="0"/>
              </a:rPr>
              <a:t> ·</a:t>
            </a:r>
            <a:r>
              <a:rPr lang="en-US" sz="4200" dirty="0" err="1" smtClean="0">
                <a:latin typeface="Chanakya" pitchFamily="2" charset="0"/>
              </a:rPr>
              <a:t>ð¤ßÜ</a:t>
            </a:r>
            <a:r>
              <a:rPr lang="en-US" sz="4200" dirty="0" smtClean="0">
                <a:latin typeface="Chanakya" pitchFamily="2" charset="0"/>
              </a:rPr>
              <a:t> ×</a:t>
            </a:r>
            <a:r>
              <a:rPr lang="en-US" sz="4200" dirty="0" err="1" smtClean="0">
                <a:latin typeface="Chanakya" pitchFamily="2" charset="0"/>
              </a:rPr>
              <a:t>çãUÜæ</a:t>
            </a:r>
            <a:r>
              <a:rPr lang="en-US" sz="4200" dirty="0" smtClean="0">
                <a:latin typeface="Chanakya" pitchFamily="2" charset="0"/>
              </a:rPr>
              <a:t> â¢»</a:t>
            </a:r>
            <a:r>
              <a:rPr lang="en-US" sz="4200" dirty="0" err="1" smtClean="0">
                <a:latin typeface="Chanakya" pitchFamily="2" charset="0"/>
              </a:rPr>
              <a:t>ÆUÙô</a:t>
            </a:r>
            <a:r>
              <a:rPr lang="en-US" sz="4200" dirty="0" smtClean="0">
                <a:latin typeface="Chanakya" pitchFamily="2" charset="0"/>
              </a:rPr>
              <a:t>´ </a:t>
            </a:r>
            <a:r>
              <a:rPr lang="en-US" sz="4200" dirty="0" err="1" smtClean="0">
                <a:latin typeface="Chanakya" pitchFamily="2" charset="0"/>
              </a:rPr>
              <a:t>mæÚUæ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ãUè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ÜÇ¸Uæ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ÁæÌæ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â¿ðÌÙæ</a:t>
            </a:r>
            <a:r>
              <a:rPr lang="en-US" sz="4200" dirty="0" smtClean="0">
                <a:latin typeface="Chanakya" pitchFamily="2" charset="0"/>
              </a:rPr>
              <a:t> ·¤ô </a:t>
            </a:r>
            <a:r>
              <a:rPr lang="en-US" sz="4200" dirty="0" err="1" smtClean="0">
                <a:latin typeface="Chanakya" pitchFamily="2" charset="0"/>
              </a:rPr>
              <a:t>Ï×üçÙÚUÂðÿæÌæ</a:t>
            </a:r>
            <a:r>
              <a:rPr lang="en-US" sz="4200" dirty="0" smtClean="0">
                <a:latin typeface="Chanakya" pitchFamily="2" charset="0"/>
              </a:rPr>
              <a:t> ·¤è  </a:t>
            </a:r>
            <a:r>
              <a:rPr lang="en-US" sz="4200" dirty="0" err="1" smtClean="0">
                <a:latin typeface="Chanakya" pitchFamily="2" charset="0"/>
              </a:rPr>
              <a:t>ÏæÚUæ</a:t>
            </a:r>
            <a:r>
              <a:rPr lang="en-US" sz="4200" dirty="0" smtClean="0">
                <a:latin typeface="Chanakya" pitchFamily="2" charset="0"/>
              </a:rPr>
              <a:t> ¥æˆ×</a:t>
            </a:r>
            <a:r>
              <a:rPr lang="en-US" sz="4200" dirty="0" err="1" smtClean="0">
                <a:latin typeface="Chanakya" pitchFamily="2" charset="0"/>
              </a:rPr>
              <a:t>âæÌ</a:t>
            </a:r>
            <a:r>
              <a:rPr lang="en-US" sz="4200" dirty="0" smtClean="0">
                <a:latin typeface="Chanakya" pitchFamily="2" charset="0"/>
              </a:rPr>
              <a:t> </a:t>
            </a:r>
            <a:r>
              <a:rPr lang="en-US" sz="4200" dirty="0" err="1" smtClean="0">
                <a:latin typeface="Chanakya" pitchFamily="2" charset="0"/>
              </a:rPr>
              <a:t>ÙãUè</a:t>
            </a:r>
            <a:r>
              <a:rPr lang="en-US" sz="4200" dirty="0" smtClean="0">
                <a:latin typeface="Chanakya" pitchFamily="2" charset="0"/>
              </a:rPr>
              <a:t>´ ·¤ÚU </a:t>
            </a:r>
            <a:r>
              <a:rPr lang="en-US" sz="4200" dirty="0" err="1" smtClean="0">
                <a:latin typeface="Chanakya" pitchFamily="2" charset="0"/>
              </a:rPr>
              <a:t>â·ÚUðU»æÐ</a:t>
            </a:r>
            <a:endParaRPr lang="en-US" sz="4200" dirty="0" smtClean="0">
              <a:latin typeface="Chanakya" pitchFamily="2" charset="0"/>
            </a:endParaRPr>
          </a:p>
          <a:p>
            <a:pPr algn="just">
              <a:buNone/>
            </a:pPr>
            <a:endParaRPr lang="en-US" dirty="0" smtClean="0">
              <a:latin typeface="Chanakya" pitchFamily="2" charset="0"/>
            </a:endParaRPr>
          </a:p>
          <a:p>
            <a:pPr algn="just">
              <a:buNone/>
            </a:pPr>
            <a:endParaRPr lang="en-US" sz="3600" dirty="0" smtClean="0">
              <a:latin typeface="Chanakya" pitchFamily="2" charset="0"/>
            </a:endParaRPr>
          </a:p>
          <a:p>
            <a:pPr algn="just">
              <a:buNone/>
            </a:pPr>
            <a:r>
              <a:rPr lang="en-US" sz="9600" dirty="0" smtClean="0">
                <a:latin typeface="Chanakya" pitchFamily="2" charset="0"/>
              </a:rPr>
              <a:t>        </a:t>
            </a:r>
            <a:r>
              <a:rPr lang="en-US" sz="9600" dirty="0" smtClean="0">
                <a:latin typeface="Chanakya" pitchFamily="2" charset="0"/>
              </a:rPr>
              <a:t>       </a:t>
            </a:r>
            <a:r>
              <a:rPr lang="en-US" sz="9600" dirty="0" err="1" smtClean="0">
                <a:latin typeface="Chanakya" pitchFamily="2" charset="0"/>
              </a:rPr>
              <a:t>â×æŒÌ</a:t>
            </a:r>
            <a:r>
              <a:rPr lang="en-US" sz="9600" dirty="0" smtClean="0">
                <a:latin typeface="Chanakya" pitchFamily="2" charset="0"/>
              </a:rPr>
              <a:t> </a:t>
            </a:r>
            <a:endParaRPr lang="en-US" sz="9600" dirty="0">
              <a:latin typeface="Chanakya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112</TotalTime>
  <Words>2452</Words>
  <Application>Microsoft Office PowerPoint</Application>
  <PresentationFormat>A4 Paper (210x297 mm)</PresentationFormat>
  <Paragraphs>33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Office Theme</vt:lpstr>
      <vt:lpstr>                                                                                          </vt:lpstr>
      <vt:lpstr>Slide 2</vt:lpstr>
      <vt:lpstr>Slide 3</vt:lpstr>
      <vt:lpstr>Slide 4</vt:lpstr>
      <vt:lpstr>Slide 5</vt:lpstr>
      <vt:lpstr>Slide 6</vt:lpstr>
      <vt:lpstr>Slide 7</vt:lpstr>
      <vt:lpstr>Slide 8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Ankish Hota</dc:creator>
  <cp:lastModifiedBy>Jitendra</cp:lastModifiedBy>
  <cp:revision>45</cp:revision>
  <dcterms:created xsi:type="dcterms:W3CDTF">2006-08-16T00:00:00Z</dcterms:created>
  <dcterms:modified xsi:type="dcterms:W3CDTF">2019-12-08T05:19:51Z</dcterms:modified>
</cp:coreProperties>
</file>